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27"/>
  </p:notesMasterIdLst>
  <p:sldIdLst>
    <p:sldId id="256" r:id="rId5"/>
    <p:sldId id="311" r:id="rId6"/>
    <p:sldId id="304" r:id="rId7"/>
    <p:sldId id="305" r:id="rId8"/>
    <p:sldId id="306" r:id="rId9"/>
    <p:sldId id="325" r:id="rId10"/>
    <p:sldId id="324" r:id="rId11"/>
    <p:sldId id="326" r:id="rId12"/>
    <p:sldId id="309" r:id="rId13"/>
    <p:sldId id="303" r:id="rId14"/>
    <p:sldId id="314" r:id="rId15"/>
    <p:sldId id="329" r:id="rId16"/>
    <p:sldId id="327" r:id="rId17"/>
    <p:sldId id="330" r:id="rId18"/>
    <p:sldId id="308" r:id="rId19"/>
    <p:sldId id="294" r:id="rId20"/>
    <p:sldId id="297" r:id="rId21"/>
    <p:sldId id="299" r:id="rId22"/>
    <p:sldId id="296" r:id="rId23"/>
    <p:sldId id="300" r:id="rId24"/>
    <p:sldId id="333" r:id="rId25"/>
    <p:sldId id="33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37E16-BF42-41FB-8782-F31D22FCD9B3}" v="103" dt="2025-01-18T09:35:57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27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semann" userId="59f8833a-3cb5-434f-a21b-1930ced4df7c" providerId="ADAL" clId="{0C237E16-BF42-41FB-8782-F31D22FCD9B3}"/>
    <pc:docChg chg="undo custSel addSld delSld modSld sldOrd">
      <pc:chgData name="Stefan Rosemann" userId="59f8833a-3cb5-434f-a21b-1930ced4df7c" providerId="ADAL" clId="{0C237E16-BF42-41FB-8782-F31D22FCD9B3}" dt="2025-01-21T07:45:46.270" v="235"/>
      <pc:docMkLst>
        <pc:docMk/>
      </pc:docMkLst>
      <pc:sldChg chg="modSp mod">
        <pc:chgData name="Stefan Rosemann" userId="59f8833a-3cb5-434f-a21b-1930ced4df7c" providerId="ADAL" clId="{0C237E16-BF42-41FB-8782-F31D22FCD9B3}" dt="2025-01-15T07:55:39.419" v="68" actId="20577"/>
        <pc:sldMkLst>
          <pc:docMk/>
          <pc:sldMk cId="511082959" sldId="256"/>
        </pc:sldMkLst>
        <pc:spChg chg="mod">
          <ac:chgData name="Stefan Rosemann" userId="59f8833a-3cb5-434f-a21b-1930ced4df7c" providerId="ADAL" clId="{0C237E16-BF42-41FB-8782-F31D22FCD9B3}" dt="2025-01-15T07:55:39.419" v="68" actId="20577"/>
          <ac:spMkLst>
            <pc:docMk/>
            <pc:sldMk cId="511082959" sldId="256"/>
            <ac:spMk id="3" creationId="{8B736C20-220D-06BF-EF2D-F79283E839B7}"/>
          </ac:spMkLst>
        </pc:spChg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1649648746" sldId="257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3261914469" sldId="284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3540282279" sldId="285"/>
        </pc:sldMkLst>
      </pc:sldChg>
      <pc:sldChg chg="delSp add del setBg delDesignElem">
        <pc:chgData name="Stefan Rosemann" userId="59f8833a-3cb5-434f-a21b-1930ced4df7c" providerId="ADAL" clId="{0C237E16-BF42-41FB-8782-F31D22FCD9B3}" dt="2025-01-18T09:33:29.339" v="220" actId="47"/>
        <pc:sldMkLst>
          <pc:docMk/>
          <pc:sldMk cId="2249277849" sldId="286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2468944280" sldId="286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3228221279" sldId="290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1885256675" sldId="291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2904044951" sldId="293"/>
        </pc:sldMkLst>
      </pc:sldChg>
      <pc:sldChg chg="ord">
        <pc:chgData name="Stefan Rosemann" userId="59f8833a-3cb5-434f-a21b-1930ced4df7c" providerId="ADAL" clId="{0C237E16-BF42-41FB-8782-F31D22FCD9B3}" dt="2025-01-21T07:45:46.270" v="235"/>
        <pc:sldMkLst>
          <pc:docMk/>
          <pc:sldMk cId="1614369375" sldId="294"/>
        </pc:sldMkLst>
      </pc:sldChg>
      <pc:sldChg chg="addSp delSp modSp mod modAnim">
        <pc:chgData name="Stefan Rosemann" userId="59f8833a-3cb5-434f-a21b-1930ced4df7c" providerId="ADAL" clId="{0C237E16-BF42-41FB-8782-F31D22FCD9B3}" dt="2025-01-18T09:38:15.464" v="233" actId="1038"/>
        <pc:sldMkLst>
          <pc:docMk/>
          <pc:sldMk cId="2007434164" sldId="311"/>
        </pc:sldMkLst>
        <pc:spChg chg="mod">
          <ac:chgData name="Stefan Rosemann" userId="59f8833a-3cb5-434f-a21b-1930ced4df7c" providerId="ADAL" clId="{0C237E16-BF42-41FB-8782-F31D22FCD9B3}" dt="2025-01-18T09:38:15.464" v="233" actId="1038"/>
          <ac:spMkLst>
            <pc:docMk/>
            <pc:sldMk cId="2007434164" sldId="311"/>
            <ac:spMk id="3" creationId="{E40FB553-7B04-7D14-87CE-476BCC9F04FF}"/>
          </ac:spMkLst>
        </pc:spChg>
        <pc:picChg chg="add del mod">
          <ac:chgData name="Stefan Rosemann" userId="59f8833a-3cb5-434f-a21b-1930ced4df7c" providerId="ADAL" clId="{0C237E16-BF42-41FB-8782-F31D22FCD9B3}" dt="2025-01-17T12:12:20.660" v="142" actId="1076"/>
          <ac:picMkLst>
            <pc:docMk/>
            <pc:sldMk cId="2007434164" sldId="311"/>
            <ac:picMk id="5" creationId="{C5E5D642-434F-0EF8-6A7B-494A611B6968}"/>
          </ac:picMkLst>
        </pc:picChg>
        <pc:picChg chg="add mod modCrop">
          <ac:chgData name="Stefan Rosemann" userId="59f8833a-3cb5-434f-a21b-1930ced4df7c" providerId="ADAL" clId="{0C237E16-BF42-41FB-8782-F31D22FCD9B3}" dt="2025-01-17T12:13:27.035" v="166" actId="732"/>
          <ac:picMkLst>
            <pc:docMk/>
            <pc:sldMk cId="2007434164" sldId="311"/>
            <ac:picMk id="11" creationId="{3181C516-6E58-31B4-40E6-9B44CD4C131F}"/>
          </ac:picMkLst>
        </pc:picChg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1052251902" sldId="315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4045095826" sldId="316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322164230" sldId="317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3954357210" sldId="318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863663783" sldId="319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1092447393" sldId="320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2178890636" sldId="321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1926954135" sldId="322"/>
        </pc:sldMkLst>
      </pc:sldChg>
      <pc:sldChg chg="del">
        <pc:chgData name="Stefan Rosemann" userId="59f8833a-3cb5-434f-a21b-1930ced4df7c" providerId="ADAL" clId="{0C237E16-BF42-41FB-8782-F31D22FCD9B3}" dt="2025-01-18T09:30:50.653" v="167" actId="47"/>
        <pc:sldMkLst>
          <pc:docMk/>
          <pc:sldMk cId="823375774" sldId="323"/>
        </pc:sldMkLst>
      </pc:sldChg>
      <pc:sldChg chg="addSp delSp modSp add mod delAnim modAnim">
        <pc:chgData name="Stefan Rosemann" userId="59f8833a-3cb5-434f-a21b-1930ced4df7c" providerId="ADAL" clId="{0C237E16-BF42-41FB-8782-F31D22FCD9B3}" dt="2025-01-15T09:28:59.299" v="121" actId="1076"/>
        <pc:sldMkLst>
          <pc:docMk/>
          <pc:sldMk cId="3219050519" sldId="327"/>
        </pc:sldMkLst>
        <pc:spChg chg="mod">
          <ac:chgData name="Stefan Rosemann" userId="59f8833a-3cb5-434f-a21b-1930ced4df7c" providerId="ADAL" clId="{0C237E16-BF42-41FB-8782-F31D22FCD9B3}" dt="2025-01-15T08:33:49.017" v="73" actId="1076"/>
          <ac:spMkLst>
            <pc:docMk/>
            <pc:sldMk cId="3219050519" sldId="327"/>
            <ac:spMk id="4" creationId="{E054506F-4E36-E476-9D1C-426844C1C4AB}"/>
          </ac:spMkLst>
        </pc:spChg>
        <pc:spChg chg="mod">
          <ac:chgData name="Stefan Rosemann" userId="59f8833a-3cb5-434f-a21b-1930ced4df7c" providerId="ADAL" clId="{0C237E16-BF42-41FB-8782-F31D22FCD9B3}" dt="2025-01-15T09:28:59.299" v="121" actId="1076"/>
          <ac:spMkLst>
            <pc:docMk/>
            <pc:sldMk cId="3219050519" sldId="327"/>
            <ac:spMk id="11" creationId="{D25676A2-A81E-2BCD-78CA-3ADE8C662CE6}"/>
          </ac:spMkLst>
        </pc:spChg>
        <pc:grpChg chg="add mod">
          <ac:chgData name="Stefan Rosemann" userId="59f8833a-3cb5-434f-a21b-1930ced4df7c" providerId="ADAL" clId="{0C237E16-BF42-41FB-8782-F31D22FCD9B3}" dt="2025-01-15T09:28:59.299" v="121" actId="1076"/>
          <ac:grpSpMkLst>
            <pc:docMk/>
            <pc:sldMk cId="3219050519" sldId="327"/>
            <ac:grpSpMk id="10" creationId="{EF864D50-1C73-FFF7-4357-8B1ED52B2E43}"/>
          </ac:grpSpMkLst>
        </pc:grpChg>
        <pc:picChg chg="mod">
          <ac:chgData name="Stefan Rosemann" userId="59f8833a-3cb5-434f-a21b-1930ced4df7c" providerId="ADAL" clId="{0C237E16-BF42-41FB-8782-F31D22FCD9B3}" dt="2025-01-15T09:28:59.299" v="121" actId="1076"/>
          <ac:picMkLst>
            <pc:docMk/>
            <pc:sldMk cId="3219050519" sldId="327"/>
            <ac:picMk id="12" creationId="{5ACB167F-CD38-25DD-0E23-E98070657CA0}"/>
          </ac:picMkLst>
        </pc:picChg>
      </pc:sldChg>
      <pc:sldChg chg="addSp delSp modSp add del mod ord modAnim">
        <pc:chgData name="Stefan Rosemann" userId="59f8833a-3cb5-434f-a21b-1930ced4df7c" providerId="ADAL" clId="{0C237E16-BF42-41FB-8782-F31D22FCD9B3}" dt="2025-01-15T09:27:34.796" v="114" actId="47"/>
        <pc:sldMkLst>
          <pc:docMk/>
          <pc:sldMk cId="1469292615" sldId="328"/>
        </pc:sldMkLst>
      </pc:sldChg>
      <pc:sldChg chg="addSp delSp modSp add mod ord">
        <pc:chgData name="Stefan Rosemann" userId="59f8833a-3cb5-434f-a21b-1930ced4df7c" providerId="ADAL" clId="{0C237E16-BF42-41FB-8782-F31D22FCD9B3}" dt="2025-01-15T09:28:45.110" v="115" actId="21"/>
        <pc:sldMkLst>
          <pc:docMk/>
          <pc:sldMk cId="2138453387" sldId="329"/>
        </pc:sldMkLst>
        <pc:spChg chg="add mod">
          <ac:chgData name="Stefan Rosemann" userId="59f8833a-3cb5-434f-a21b-1930ced4df7c" providerId="ADAL" clId="{0C237E16-BF42-41FB-8782-F31D22FCD9B3}" dt="2025-01-15T09:26:51.847" v="109" actId="1076"/>
          <ac:spMkLst>
            <pc:docMk/>
            <pc:sldMk cId="2138453387" sldId="329"/>
            <ac:spMk id="3" creationId="{E5A61FAA-CC61-8EBA-1932-5A50F67F9CFB}"/>
          </ac:spMkLst>
        </pc:spChg>
        <pc:picChg chg="add mod">
          <ac:chgData name="Stefan Rosemann" userId="59f8833a-3cb5-434f-a21b-1930ced4df7c" providerId="ADAL" clId="{0C237E16-BF42-41FB-8782-F31D22FCD9B3}" dt="2025-01-15T09:26:55.533" v="110" actId="1076"/>
          <ac:picMkLst>
            <pc:docMk/>
            <pc:sldMk cId="2138453387" sldId="329"/>
            <ac:picMk id="2050" creationId="{CCFFAEB3-76F4-4FF6-7C6B-6C4A8AB983E1}"/>
          </ac:picMkLst>
        </pc:picChg>
      </pc:sldChg>
      <pc:sldChg chg="delSp modSp add">
        <pc:chgData name="Stefan Rosemann" userId="59f8833a-3cb5-434f-a21b-1930ced4df7c" providerId="ADAL" clId="{0C237E16-BF42-41FB-8782-F31D22FCD9B3}" dt="2025-01-15T09:28:53.181" v="119" actId="478"/>
        <pc:sldMkLst>
          <pc:docMk/>
          <pc:sldMk cId="2015547925" sldId="330"/>
        </pc:sldMkLst>
      </pc:sldChg>
      <pc:sldChg chg="delSp add del setBg delDesignElem">
        <pc:chgData name="Stefan Rosemann" userId="59f8833a-3cb5-434f-a21b-1930ced4df7c" providerId="ADAL" clId="{0C237E16-BF42-41FB-8782-F31D22FCD9B3}" dt="2025-01-18T09:33:28.324" v="219" actId="47"/>
        <pc:sldMkLst>
          <pc:docMk/>
          <pc:sldMk cId="2142151665" sldId="331"/>
        </pc:sldMkLst>
      </pc:sldChg>
      <pc:sldChg chg="addSp delSp modSp add del mod">
        <pc:chgData name="Stefan Rosemann" userId="59f8833a-3cb5-434f-a21b-1930ced4df7c" providerId="ADAL" clId="{0C237E16-BF42-41FB-8782-F31D22FCD9B3}" dt="2025-01-17T12:12:55.119" v="147" actId="47"/>
        <pc:sldMkLst>
          <pc:docMk/>
          <pc:sldMk cId="2193965003" sldId="331"/>
        </pc:sldMkLst>
      </pc:sldChg>
      <pc:sldChg chg="addSp delSp modSp add mod setBg setClrOvrMap delDesignElem">
        <pc:chgData name="Stefan Rosemann" userId="59f8833a-3cb5-434f-a21b-1930ced4df7c" providerId="ADAL" clId="{0C237E16-BF42-41FB-8782-F31D22FCD9B3}" dt="2025-01-18T09:33:21.825" v="218" actId="20577"/>
        <pc:sldMkLst>
          <pc:docMk/>
          <pc:sldMk cId="3150150315" sldId="332"/>
        </pc:sldMkLst>
        <pc:spChg chg="mod">
          <ac:chgData name="Stefan Rosemann" userId="59f8833a-3cb5-434f-a21b-1930ced4df7c" providerId="ADAL" clId="{0C237E16-BF42-41FB-8782-F31D22FCD9B3}" dt="2025-01-18T09:33:21.825" v="218" actId="20577"/>
          <ac:spMkLst>
            <pc:docMk/>
            <pc:sldMk cId="3150150315" sldId="332"/>
            <ac:spMk id="2" creationId="{C0014EBB-BBC3-0437-0905-2F05D4C9ADF3}"/>
          </ac:spMkLst>
        </pc:spChg>
        <pc:spChg chg="add">
          <ac:chgData name="Stefan Rosemann" userId="59f8833a-3cb5-434f-a21b-1930ced4df7c" providerId="ADAL" clId="{0C237E16-BF42-41FB-8782-F31D22FCD9B3}" dt="2025-01-18T09:32:31.685" v="176" actId="26606"/>
          <ac:spMkLst>
            <pc:docMk/>
            <pc:sldMk cId="3150150315" sldId="332"/>
            <ac:spMk id="48" creationId="{9179DE42-5613-4B35-A1E6-6CCBAA13C743}"/>
          </ac:spMkLst>
        </pc:spChg>
        <pc:spChg chg="add">
          <ac:chgData name="Stefan Rosemann" userId="59f8833a-3cb5-434f-a21b-1930ced4df7c" providerId="ADAL" clId="{0C237E16-BF42-41FB-8782-F31D22FCD9B3}" dt="2025-01-18T09:32:31.685" v="176" actId="26606"/>
          <ac:spMkLst>
            <pc:docMk/>
            <pc:sldMk cId="3150150315" sldId="332"/>
            <ac:spMk id="51" creationId="{52FB45E9-914E-4471-AC87-E475CD51767D}"/>
          </ac:spMkLst>
        </pc:spChg>
        <pc:spChg chg="add">
          <ac:chgData name="Stefan Rosemann" userId="59f8833a-3cb5-434f-a21b-1930ced4df7c" providerId="ADAL" clId="{0C237E16-BF42-41FB-8782-F31D22FCD9B3}" dt="2025-01-18T09:32:31.685" v="176" actId="26606"/>
          <ac:spMkLst>
            <pc:docMk/>
            <pc:sldMk cId="3150150315" sldId="332"/>
            <ac:spMk id="52" creationId="{C310626D-5743-49D4-8F7D-88C4F8F05774}"/>
          </ac:spMkLst>
        </pc:spChg>
        <pc:spChg chg="add">
          <ac:chgData name="Stefan Rosemann" userId="59f8833a-3cb5-434f-a21b-1930ced4df7c" providerId="ADAL" clId="{0C237E16-BF42-41FB-8782-F31D22FCD9B3}" dt="2025-01-18T09:32:31.685" v="176" actId="26606"/>
          <ac:spMkLst>
            <pc:docMk/>
            <pc:sldMk cId="3150150315" sldId="332"/>
            <ac:spMk id="53" creationId="{3C195FC1-B568-4C72-9902-34CB35DDD7A1}"/>
          </ac:spMkLst>
        </pc:spChg>
        <pc:spChg chg="add">
          <ac:chgData name="Stefan Rosemann" userId="59f8833a-3cb5-434f-a21b-1930ced4df7c" providerId="ADAL" clId="{0C237E16-BF42-41FB-8782-F31D22FCD9B3}" dt="2025-01-18T09:32:31.685" v="176" actId="26606"/>
          <ac:spMkLst>
            <pc:docMk/>
            <pc:sldMk cId="3150150315" sldId="332"/>
            <ac:spMk id="54" creationId="{EF2BDF77-362C-43F0-8CBB-A969EC2AE0C4}"/>
          </ac:spMkLst>
        </pc:spChg>
        <pc:spChg chg="add">
          <ac:chgData name="Stefan Rosemann" userId="59f8833a-3cb5-434f-a21b-1930ced4df7c" providerId="ADAL" clId="{0C237E16-BF42-41FB-8782-F31D22FCD9B3}" dt="2025-01-18T09:32:31.685" v="176" actId="26606"/>
          <ac:spMkLst>
            <pc:docMk/>
            <pc:sldMk cId="3150150315" sldId="332"/>
            <ac:spMk id="55" creationId="{4BE96B01-3929-432D-B8C2-ADBCB74C2EF4}"/>
          </ac:spMkLst>
        </pc:spChg>
        <pc:spChg chg="add">
          <ac:chgData name="Stefan Rosemann" userId="59f8833a-3cb5-434f-a21b-1930ced4df7c" providerId="ADAL" clId="{0C237E16-BF42-41FB-8782-F31D22FCD9B3}" dt="2025-01-18T09:32:31.685" v="176" actId="26606"/>
          <ac:spMkLst>
            <pc:docMk/>
            <pc:sldMk cId="3150150315" sldId="332"/>
            <ac:spMk id="56" creationId="{2A6FCDE6-CDE2-4C51-B18E-A95CFB679714}"/>
          </ac:spMkLst>
        </pc:spChg>
        <pc:spChg chg="add">
          <ac:chgData name="Stefan Rosemann" userId="59f8833a-3cb5-434f-a21b-1930ced4df7c" providerId="ADAL" clId="{0C237E16-BF42-41FB-8782-F31D22FCD9B3}" dt="2025-01-18T09:32:31.685" v="176" actId="26606"/>
          <ac:spMkLst>
            <pc:docMk/>
            <pc:sldMk cId="3150150315" sldId="332"/>
            <ac:spMk id="57" creationId="{9D2E8756-2465-473A-BA2A-2DB1D6224745}"/>
          </ac:spMkLst>
        </pc:spChg>
        <pc:grpChg chg="add">
          <ac:chgData name="Stefan Rosemann" userId="59f8833a-3cb5-434f-a21b-1930ced4df7c" providerId="ADAL" clId="{0C237E16-BF42-41FB-8782-F31D22FCD9B3}" dt="2025-01-18T09:32:31.685" v="176" actId="26606"/>
          <ac:grpSpMkLst>
            <pc:docMk/>
            <pc:sldMk cId="3150150315" sldId="332"/>
            <ac:grpSpMk id="39" creationId="{28460BD8-AE3F-4AC9-9D0B-717052AA5D3A}"/>
          </ac:grpSpMkLst>
        </pc:grpChg>
      </pc:sldChg>
      <pc:sldChg chg="modSp add ord">
        <pc:chgData name="Stefan Rosemann" userId="59f8833a-3cb5-434f-a21b-1930ced4df7c" providerId="ADAL" clId="{0C237E16-BF42-41FB-8782-F31D22FCD9B3}" dt="2025-01-18T09:33:46.225" v="230"/>
        <pc:sldMkLst>
          <pc:docMk/>
          <pc:sldMk cId="3371547464" sldId="333"/>
        </pc:sldMkLst>
        <pc:spChg chg="mod">
          <ac:chgData name="Stefan Rosemann" userId="59f8833a-3cb5-434f-a21b-1930ced4df7c" providerId="ADAL" clId="{0C237E16-BF42-41FB-8782-F31D22FCD9B3}" dt="2025-01-18T09:33:42.727" v="228" actId="20577"/>
          <ac:spMkLst>
            <pc:docMk/>
            <pc:sldMk cId="3371547464" sldId="333"/>
            <ac:spMk id="2" creationId="{C0014EBB-BBC3-0437-0905-2F05D4C9ADF3}"/>
          </ac:spMkLst>
        </pc:spChg>
      </pc:sldChg>
    </pc:docChg>
  </pc:docChgLst>
  <pc:docChgLst>
    <pc:chgData name="Stefan Rosemann" userId="59f8833a-3cb5-434f-a21b-1930ced4df7c" providerId="ADAL" clId="{5F461BD9-0835-4514-8FCC-DBCDB74FA8C7}"/>
    <pc:docChg chg="undo redo custSel addSld delSld modSld sldOrd addMainMaster delMainMaster">
      <pc:chgData name="Stefan Rosemann" userId="59f8833a-3cb5-434f-a21b-1930ced4df7c" providerId="ADAL" clId="{5F461BD9-0835-4514-8FCC-DBCDB74FA8C7}" dt="2025-01-07T20:27:34.497" v="4478" actId="166"/>
      <pc:docMkLst>
        <pc:docMk/>
      </pc:docMkLst>
      <pc:sldChg chg="addSp delSp modSp new mod ord setBg modClrScheme addAnim delAnim setClrOvrMap delDesignElem chgLayout">
        <pc:chgData name="Stefan Rosemann" userId="59f8833a-3cb5-434f-a21b-1930ced4df7c" providerId="ADAL" clId="{5F461BD9-0835-4514-8FCC-DBCDB74FA8C7}" dt="2025-01-06T13:05:39.959" v="3737" actId="207"/>
        <pc:sldMkLst>
          <pc:docMk/>
          <pc:sldMk cId="511082959" sldId="256"/>
        </pc:sldMkLst>
        <pc:spChg chg="mod">
          <ac:chgData name="Stefan Rosemann" userId="59f8833a-3cb5-434f-a21b-1930ced4df7c" providerId="ADAL" clId="{5F461BD9-0835-4514-8FCC-DBCDB74FA8C7}" dt="2025-01-06T13:05:39.959" v="3737" actId="207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" creationId="{8B736C20-220D-06BF-EF2D-F79283E839B7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5" creationId="{66D61E08-70C3-48D8-BEA0-787111DC30DA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7" creationId="{FC55298F-0AE5-478E-AD2B-03C2614C583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9" creationId="{C180E4EA-0B63-4779-A895-7E90E71088F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1" creationId="{CEE01D9D-3DE8-4EED-B0D3-8F3C79CC767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3" creationId="{89AF5CE9-607F-43F4-8983-DCD6DA4051FD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5" creationId="{6EEA2DBD-9E1E-4521-8C01-F32AD18A89E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7" creationId="{15BBD2C1-BA9B-46A9-A27A-33498B169272}"/>
          </ac:spMkLst>
        </pc:spChg>
        <pc:picChg chg="add mod ord modCrop">
          <ac:chgData name="Stefan Rosemann" userId="59f8833a-3cb5-434f-a21b-1930ced4df7c" providerId="ADAL" clId="{5F461BD9-0835-4514-8FCC-DBCDB74FA8C7}" dt="2025-01-06T13:04:28.014" v="3735" actId="14100"/>
          <ac:picMkLst>
            <pc:docMk/>
            <pc:sldMk cId="511082959" sldId="256"/>
            <ac:picMk id="9" creationId="{046E14FD-F8D9-E465-4E8F-46CB4E104100}"/>
          </ac:picMkLst>
        </pc:pic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1" creationId="{A57C1A16-B8AB-4D99-A195-A38F556A6486}"/>
          </ac:cxnSpMkLst>
        </pc:cxn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3" creationId="{F8A9B20B-D1DD-4573-B5EC-558029519236}"/>
          </ac:cxnSpMkLst>
        </pc:cxnChg>
      </pc:sldChg>
      <pc:sldChg chg="addSp delSp modSp new mod setBg modAnim">
        <pc:chgData name="Stefan Rosemann" userId="59f8833a-3cb5-434f-a21b-1930ced4df7c" providerId="ADAL" clId="{5F461BD9-0835-4514-8FCC-DBCDB74FA8C7}" dt="2025-01-06T22:15:53.452" v="4116"/>
        <pc:sldMkLst>
          <pc:docMk/>
          <pc:sldMk cId="1649648746" sldId="257"/>
        </pc:sldMkLst>
      </pc:sldChg>
      <pc:sldChg chg="addSp delSp modSp add del mod">
        <pc:chgData name="Stefan Rosemann" userId="59f8833a-3cb5-434f-a21b-1930ced4df7c" providerId="ADAL" clId="{5F461BD9-0835-4514-8FCC-DBCDB74FA8C7}" dt="2025-01-03T00:50:57.486" v="2816" actId="47"/>
        <pc:sldMkLst>
          <pc:docMk/>
          <pc:sldMk cId="3870269705" sldId="258"/>
        </pc:sldMkLst>
      </pc:sldChg>
      <pc:sldChg chg="addSp delSp modSp add del mod setBg">
        <pc:chgData name="Stefan Rosemann" userId="59f8833a-3cb5-434f-a21b-1930ced4df7c" providerId="ADAL" clId="{5F461BD9-0835-4514-8FCC-DBCDB74FA8C7}" dt="2025-01-03T00:50:54.717" v="2815" actId="47"/>
        <pc:sldMkLst>
          <pc:docMk/>
          <pc:sldMk cId="2998012850" sldId="259"/>
        </pc:sldMkLst>
      </pc:sldChg>
      <pc:sldChg chg="addSp delSp modSp add mod modAnim">
        <pc:chgData name="Stefan Rosemann" userId="59f8833a-3cb5-434f-a21b-1930ced4df7c" providerId="ADAL" clId="{5F461BD9-0835-4514-8FCC-DBCDB74FA8C7}" dt="2025-01-06T21:58:05.037" v="3962"/>
        <pc:sldMkLst>
          <pc:docMk/>
          <pc:sldMk cId="4105041354" sldId="260"/>
        </pc:sldMkLst>
      </pc:sldChg>
      <pc:sldChg chg="addSp delSp modSp add del mod delAnim modAnim">
        <pc:chgData name="Stefan Rosemann" userId="59f8833a-3cb5-434f-a21b-1930ced4df7c" providerId="ADAL" clId="{5F461BD9-0835-4514-8FCC-DBCDB74FA8C7}" dt="2025-01-06T22:26:42.171" v="4160" actId="47"/>
        <pc:sldMkLst>
          <pc:docMk/>
          <pc:sldMk cId="1681911451" sldId="261"/>
        </pc:sldMkLst>
      </pc:sldChg>
      <pc:sldChg chg="addSp delSp modSp add del mod modAnim">
        <pc:chgData name="Stefan Rosemann" userId="59f8833a-3cb5-434f-a21b-1930ced4df7c" providerId="ADAL" clId="{5F461BD9-0835-4514-8FCC-DBCDB74FA8C7}" dt="2025-01-06T22:26:46.456" v="4162" actId="47"/>
        <pc:sldMkLst>
          <pc:docMk/>
          <pc:sldMk cId="508759810" sldId="262"/>
        </pc:sldMkLst>
      </pc:sldChg>
      <pc:sldChg chg="addSp delSp modSp add del mod">
        <pc:chgData name="Stefan Rosemann" userId="59f8833a-3cb5-434f-a21b-1930ced4df7c" providerId="ADAL" clId="{5F461BD9-0835-4514-8FCC-DBCDB74FA8C7}" dt="2025-01-06T22:26:40.908" v="4159" actId="47"/>
        <pc:sldMkLst>
          <pc:docMk/>
          <pc:sldMk cId="1700930577" sldId="263"/>
        </pc:sldMkLst>
      </pc:sldChg>
      <pc:sldChg chg="delSp add del">
        <pc:chgData name="Stefan Rosemann" userId="59f8833a-3cb5-434f-a21b-1930ced4df7c" providerId="ADAL" clId="{5F461BD9-0835-4514-8FCC-DBCDB74FA8C7}" dt="2025-01-06T22:26:24.330" v="4156" actId="47"/>
        <pc:sldMkLst>
          <pc:docMk/>
          <pc:sldMk cId="243488328" sldId="264"/>
        </pc:sldMkLst>
      </pc:sldChg>
      <pc:sldChg chg="modSp add del mod">
        <pc:chgData name="Stefan Rosemann" userId="59f8833a-3cb5-434f-a21b-1930ced4df7c" providerId="ADAL" clId="{5F461BD9-0835-4514-8FCC-DBCDB74FA8C7}" dt="2025-01-06T22:26:43.209" v="4161" actId="47"/>
        <pc:sldMkLst>
          <pc:docMk/>
          <pc:sldMk cId="2686600888" sldId="265"/>
        </pc:sldMkLst>
      </pc:sldChg>
      <pc:sldChg chg="addSp delSp modSp add mod modAnim">
        <pc:chgData name="Stefan Rosemann" userId="59f8833a-3cb5-434f-a21b-1930ced4df7c" providerId="ADAL" clId="{5F461BD9-0835-4514-8FCC-DBCDB74FA8C7}" dt="2025-01-06T22:26:33.651" v="4158" actId="478"/>
        <pc:sldMkLst>
          <pc:docMk/>
          <pc:sldMk cId="1294981676" sldId="266"/>
        </pc:sldMkLst>
      </pc:sldChg>
      <pc:sldChg chg="addSp delSp modSp add mod modAnim">
        <pc:chgData name="Stefan Rosemann" userId="59f8833a-3cb5-434f-a21b-1930ced4df7c" providerId="ADAL" clId="{5F461BD9-0835-4514-8FCC-DBCDB74FA8C7}" dt="2025-01-02T15:02:57.834" v="746"/>
        <pc:sldMkLst>
          <pc:docMk/>
          <pc:sldMk cId="4073011613" sldId="267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56:49.697" v="2851"/>
        <pc:sldMkLst>
          <pc:docMk/>
          <pc:sldMk cId="2386652865" sldId="268"/>
        </pc:sldMkLst>
      </pc:sldChg>
      <pc:sldChg chg="addSp delSp modSp add del mod setBg delAnim modAnim setClrOvrMap">
        <pc:chgData name="Stefan Rosemann" userId="59f8833a-3cb5-434f-a21b-1930ced4df7c" providerId="ADAL" clId="{5F461BD9-0835-4514-8FCC-DBCDB74FA8C7}" dt="2025-01-06T13:17:29.534" v="3739" actId="47"/>
        <pc:sldMkLst>
          <pc:docMk/>
          <pc:sldMk cId="740214008" sldId="269"/>
        </pc:sldMkLst>
      </pc:sldChg>
      <pc:sldChg chg="addSp delSp modSp add mod modAnim">
        <pc:chgData name="Stefan Rosemann" userId="59f8833a-3cb5-434f-a21b-1930ced4df7c" providerId="ADAL" clId="{5F461BD9-0835-4514-8FCC-DBCDB74FA8C7}" dt="2025-01-03T08:35:44.468" v="2938" actId="14100"/>
        <pc:sldMkLst>
          <pc:docMk/>
          <pc:sldMk cId="3843280733" sldId="270"/>
        </pc:sldMkLst>
      </pc:sldChg>
      <pc:sldChg chg="addSp delSp modSp add del mod addAnim delAnim modAnim">
        <pc:chgData name="Stefan Rosemann" userId="59f8833a-3cb5-434f-a21b-1930ced4df7c" providerId="ADAL" clId="{5F461BD9-0835-4514-8FCC-DBCDB74FA8C7}" dt="2025-01-02T21:31:25.276" v="1692" actId="47"/>
        <pc:sldMkLst>
          <pc:docMk/>
          <pc:sldMk cId="614234103" sldId="271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23:30.779" v="2597" actId="1076"/>
        <pc:sldMkLst>
          <pc:docMk/>
          <pc:sldMk cId="3409858230" sldId="272"/>
        </pc:sldMkLst>
      </pc:sldChg>
      <pc:sldChg chg="addSp delSp modSp add mod modAnim">
        <pc:chgData name="Stefan Rosemann" userId="59f8833a-3cb5-434f-a21b-1930ced4df7c" providerId="ADAL" clId="{5F461BD9-0835-4514-8FCC-DBCDB74FA8C7}" dt="2025-01-03T10:44:59.017" v="3402" actId="20577"/>
        <pc:sldMkLst>
          <pc:docMk/>
          <pc:sldMk cId="3157862210" sldId="273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08:04.380" v="4293" actId="14100"/>
        <pc:sldMkLst>
          <pc:docMk/>
          <pc:sldMk cId="1870023863" sldId="274"/>
        </pc:sldMkLst>
      </pc:sldChg>
      <pc:sldChg chg="addSp delSp add del">
        <pc:chgData name="Stefan Rosemann" userId="59f8833a-3cb5-434f-a21b-1930ced4df7c" providerId="ADAL" clId="{5F461BD9-0835-4514-8FCC-DBCDB74FA8C7}" dt="2025-01-02T23:04:07.696" v="2132" actId="47"/>
        <pc:sldMkLst>
          <pc:docMk/>
          <pc:sldMk cId="4102589697" sldId="275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27:34.497" v="4478" actId="166"/>
        <pc:sldMkLst>
          <pc:docMk/>
          <pc:sldMk cId="2037062806" sldId="276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15:45.598" v="4319" actId="1076"/>
        <pc:sldMkLst>
          <pc:docMk/>
          <pc:sldMk cId="3619237337" sldId="277"/>
        </pc:sldMkLst>
      </pc:sldChg>
      <pc:sldChg chg="addSp delSp modSp add mod modAnim">
        <pc:chgData name="Stefan Rosemann" userId="59f8833a-3cb5-434f-a21b-1930ced4df7c" providerId="ADAL" clId="{5F461BD9-0835-4514-8FCC-DBCDB74FA8C7}" dt="2025-01-03T01:21:27.924" v="2932"/>
        <pc:sldMkLst>
          <pc:docMk/>
          <pc:sldMk cId="3066308111" sldId="278"/>
        </pc:sldMkLst>
      </pc:sldChg>
      <pc:sldChg chg="addSp delSp modSp add mod delAnim modAnim">
        <pc:chgData name="Stefan Rosemann" userId="59f8833a-3cb5-434f-a21b-1930ced4df7c" providerId="ADAL" clId="{5F461BD9-0835-4514-8FCC-DBCDB74FA8C7}" dt="2025-01-06T22:20:23.646" v="4155"/>
        <pc:sldMkLst>
          <pc:docMk/>
          <pc:sldMk cId="3255440413" sldId="279"/>
        </pc:sldMkLst>
      </pc:sldChg>
      <pc:sldChg chg="addSp modSp add modAnim">
        <pc:chgData name="Stefan Rosemann" userId="59f8833a-3cb5-434f-a21b-1930ced4df7c" providerId="ADAL" clId="{5F461BD9-0835-4514-8FCC-DBCDB74FA8C7}" dt="2025-01-07T20:21:14.789" v="4366" actId="20577"/>
        <pc:sldMkLst>
          <pc:docMk/>
          <pc:sldMk cId="1831354832" sldId="280"/>
        </pc:sldMkLst>
      </pc:sldChg>
      <pc:sldChg chg="addSp modSp add mod modAnim">
        <pc:chgData name="Stefan Rosemann" userId="59f8833a-3cb5-434f-a21b-1930ced4df7c" providerId="ADAL" clId="{5F461BD9-0835-4514-8FCC-DBCDB74FA8C7}" dt="2025-01-07T20:26:19.303" v="4477" actId="20577"/>
        <pc:sldMkLst>
          <pc:docMk/>
          <pc:sldMk cId="844265718" sldId="281"/>
        </pc:sldMkLst>
      </pc:sldChg>
      <pc:sldChg chg="addSp modSp add mod modAnim">
        <pc:chgData name="Stefan Rosemann" userId="59f8833a-3cb5-434f-a21b-1930ced4df7c" providerId="ADAL" clId="{5F461BD9-0835-4514-8FCC-DBCDB74FA8C7}" dt="2025-01-03T10:33:56.854" v="3253"/>
        <pc:sldMkLst>
          <pc:docMk/>
          <pc:sldMk cId="2396671093" sldId="282"/>
        </pc:sldMkLst>
      </pc:sldChg>
      <pc:sldChg chg="addSp delSp modSp add modAnim">
        <pc:chgData name="Stefan Rosemann" userId="59f8833a-3cb5-434f-a21b-1930ced4df7c" providerId="ADAL" clId="{5F461BD9-0835-4514-8FCC-DBCDB74FA8C7}" dt="2025-01-03T00:56:01.576" v="2850"/>
        <pc:sldMkLst>
          <pc:docMk/>
          <pc:sldMk cId="1315352854" sldId="283"/>
        </pc:sldMkLst>
      </pc:sldChg>
      <pc:sldChg chg="delSp add mod ord delAnim modAnim">
        <pc:chgData name="Stefan Rosemann" userId="59f8833a-3cb5-434f-a21b-1930ced4df7c" providerId="ADAL" clId="{5F461BD9-0835-4514-8FCC-DBCDB74FA8C7}" dt="2025-01-03T08:43:41.270" v="2950"/>
        <pc:sldMkLst>
          <pc:docMk/>
          <pc:sldMk cId="2837998084" sldId="284"/>
        </pc:sldMkLst>
      </pc:sldChg>
      <pc:sldChg chg="delSp modSp add mod">
        <pc:chgData name="Stefan Rosemann" userId="59f8833a-3cb5-434f-a21b-1930ced4df7c" providerId="ADAL" clId="{5F461BD9-0835-4514-8FCC-DBCDB74FA8C7}" dt="2025-01-03T10:21:03.767" v="3064" actId="478"/>
        <pc:sldMkLst>
          <pc:docMk/>
          <pc:sldMk cId="4043807606" sldId="285"/>
        </pc:sldMkLst>
      </pc:sldChg>
      <pc:sldChg chg="addSp delSp modSp add mod ord setBg addAnim setClrOvrMap">
        <pc:chgData name="Stefan Rosemann" userId="59f8833a-3cb5-434f-a21b-1930ced4df7c" providerId="ADAL" clId="{5F461BD9-0835-4514-8FCC-DBCDB74FA8C7}" dt="2025-01-06T21:55:45.195" v="3932" actId="20577"/>
        <pc:sldMkLst>
          <pc:docMk/>
          <pc:sldMk cId="2249277849" sldId="286"/>
        </pc:sldMkLst>
      </pc:sldChg>
      <pc:sldChg chg="add">
        <pc:chgData name="Stefan Rosemann" userId="59f8833a-3cb5-434f-a21b-1930ced4df7c" providerId="ADAL" clId="{5F461BD9-0835-4514-8FCC-DBCDB74FA8C7}" dt="2025-01-03T10:41:16.127" v="3346"/>
        <pc:sldMkLst>
          <pc:docMk/>
          <pc:sldMk cId="482121406" sldId="287"/>
        </pc:sldMkLst>
      </pc:sldChg>
      <pc:sldChg chg="addSp delSp modSp add mod modAnim">
        <pc:chgData name="Stefan Rosemann" userId="59f8833a-3cb5-434f-a21b-1930ced4df7c" providerId="ADAL" clId="{5F461BD9-0835-4514-8FCC-DBCDB74FA8C7}" dt="2025-01-03T11:01:46.908" v="3418" actId="478"/>
        <pc:sldMkLst>
          <pc:docMk/>
          <pc:sldMk cId="3909555076" sldId="288"/>
        </pc:sldMkLst>
      </pc:sldChg>
      <pc:sldChg chg="modSp add del mod">
        <pc:chgData name="Stefan Rosemann" userId="59f8833a-3cb5-434f-a21b-1930ced4df7c" providerId="ADAL" clId="{5F461BD9-0835-4514-8FCC-DBCDB74FA8C7}" dt="2025-01-06T21:58:41.438" v="3963" actId="47"/>
        <pc:sldMkLst>
          <pc:docMk/>
          <pc:sldMk cId="2141357457" sldId="289"/>
        </pc:sldMkLst>
      </pc:sldChg>
      <pc:sldChg chg="add del">
        <pc:chgData name="Stefan Rosemann" userId="59f8833a-3cb5-434f-a21b-1930ced4df7c" providerId="ADAL" clId="{5F461BD9-0835-4514-8FCC-DBCDB74FA8C7}" dt="2025-01-06T22:26:50.003" v="4163" actId="47"/>
        <pc:sldMkLst>
          <pc:docMk/>
          <pc:sldMk cId="3910571174" sldId="290"/>
        </pc:sldMkLst>
      </pc:sldChg>
      <pc:sldChg chg="modSp add mod">
        <pc:chgData name="Stefan Rosemann" userId="59f8833a-3cb5-434f-a21b-1930ced4df7c" providerId="ADAL" clId="{5F461BD9-0835-4514-8FCC-DBCDB74FA8C7}" dt="2025-01-06T22:17:43.763" v="4141" actId="6549"/>
        <pc:sldMkLst>
          <pc:docMk/>
          <pc:sldMk cId="3197993242" sldId="291"/>
        </pc:sldMkLst>
      </pc:sldChg>
      <pc:sldChg chg="modSp add mod">
        <pc:chgData name="Stefan Rosemann" userId="59f8833a-3cb5-434f-a21b-1930ced4df7c" providerId="ADAL" clId="{5F461BD9-0835-4514-8FCC-DBCDB74FA8C7}" dt="2025-01-06T13:21:46.551" v="3821" actId="20577"/>
        <pc:sldMkLst>
          <pc:docMk/>
          <pc:sldMk cId="3908548256" sldId="292"/>
        </pc:sldMkLst>
      </pc:sldChg>
      <pc:sldChg chg="addSp delSp modSp add mod setBg addAnim delAnim modAnim setClrOvrMap">
        <pc:chgData name="Stefan Rosemann" userId="59f8833a-3cb5-434f-a21b-1930ced4df7c" providerId="ADAL" clId="{5F461BD9-0835-4514-8FCC-DBCDB74FA8C7}" dt="2025-01-06T13:19:31.457" v="3781" actId="20577"/>
        <pc:sldMkLst>
          <pc:docMk/>
          <pc:sldMk cId="3476738733" sldId="293"/>
        </pc:sldMkLst>
      </pc:sldChg>
      <pc:sldChg chg="addSp delSp modSp add mod">
        <pc:chgData name="Stefan Rosemann" userId="59f8833a-3cb5-434f-a21b-1930ced4df7c" providerId="ADAL" clId="{5F461BD9-0835-4514-8FCC-DBCDB74FA8C7}" dt="2025-01-06T17:42:25.694" v="3872" actId="1076"/>
        <pc:sldMkLst>
          <pc:docMk/>
          <pc:sldMk cId="17901317" sldId="294"/>
        </pc:sldMkLst>
      </pc:sldChg>
      <pc:sldChg chg="add ord">
        <pc:chgData name="Stefan Rosemann" userId="59f8833a-3cb5-434f-a21b-1930ced4df7c" providerId="ADAL" clId="{5F461BD9-0835-4514-8FCC-DBCDB74FA8C7}" dt="2025-01-06T22:27:01.886" v="4166"/>
        <pc:sldMkLst>
          <pc:docMk/>
          <pc:sldMk cId="4248974658" sldId="295"/>
        </pc:sldMkLst>
      </pc:sldChg>
      <pc:sldChg chg="addSp delSp modSp add mod delAnim modAnim">
        <pc:chgData name="Stefan Rosemann" userId="59f8833a-3cb5-434f-a21b-1930ced4df7c" providerId="ADAL" clId="{5F461BD9-0835-4514-8FCC-DBCDB74FA8C7}" dt="2025-01-07T20:16:16.427" v="4320"/>
        <pc:sldMkLst>
          <pc:docMk/>
          <pc:sldMk cId="2813217761" sldId="296"/>
        </pc:sldMkLst>
      </pc:sld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319062307" sldId="2147483660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683310151" sldId="21474836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260164463" sldId="214748366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1727817" sldId="214748366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812828935" sldId="214748366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49970498" sldId="214748366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75335562" sldId="214748366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936035023" sldId="214748366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02745837" sldId="214748366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60545211" sldId="214748366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484253614" sldId="214748367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67592189" sldId="214748367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4062076538" sldId="214748367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16712856" sldId="214748367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73303548" sldId="214748367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58218315" sldId="214748367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807026979" sldId="2147483676"/>
          </pc:sldLayoutMkLst>
        </pc:sldLayoutChg>
      </pc:sldMasterChg>
      <pc:sldMasterChg chg="add del replId addSldLayout delSldLayout">
        <pc:chgData name="Stefan Rosemann" userId="59f8833a-3cb5-434f-a21b-1930ced4df7c" providerId="ADAL" clId="{5F461BD9-0835-4514-8FCC-DBCDB74FA8C7}" dt="2025-01-02T12:48:26.863" v="10" actId="26606"/>
        <pc:sldMasterMkLst>
          <pc:docMk/>
          <pc:sldMasterMk cId="4180356090" sldId="2147483677"/>
        </pc:sldMasterMkLst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984650075" sldId="2147483678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444066596" sldId="2147483679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451804480" sldId="2147483680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81419934" sldId="2147483681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4160115488" sldId="2147483682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808940892" sldId="2147483683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36193049" sldId="2147483684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703760831" sldId="2147483685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839076694" sldId="2147483686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821324718" sldId="2147483687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978348300" sldId="2147483688"/>
          </pc:sldLayoutMkLst>
        </pc:sldLayoutChg>
      </pc:sldMaster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85886304" sldId="2147483763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543029339" sldId="214748375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84589794" sldId="214748375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42182008" sldId="214748375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610086065" sldId="214748375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46522791" sldId="214748375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232359242" sldId="214748375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521505145" sldId="214748375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516267109" sldId="214748375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70241185" sldId="214748376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942564674" sldId="21474837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614022197" sldId="2147483762"/>
          </pc:sldLayoutMkLst>
        </pc:sldLayoutChg>
      </pc:sldMasterChg>
    </pc:docChg>
  </pc:docChgLst>
  <pc:docChgLst>
    <pc:chgData name="Stefan Rosemann" userId="59f8833a-3cb5-434f-a21b-1930ced4df7c" providerId="ADAL" clId="{B6BAFAB2-6FFC-4F78-84E7-73E2EA5BBAD4}"/>
    <pc:docChg chg="undo redo custSel addSld delSld modSld sldOrd">
      <pc:chgData name="Stefan Rosemann" userId="59f8833a-3cb5-434f-a21b-1930ced4df7c" providerId="ADAL" clId="{B6BAFAB2-6FFC-4F78-84E7-73E2EA5BBAD4}" dt="2025-01-14T11:28:52.335" v="3372" actId="47"/>
      <pc:docMkLst>
        <pc:docMk/>
      </pc:docMkLst>
      <pc:sldChg chg="addSp delSp modSp mod ord modAnim">
        <pc:chgData name="Stefan Rosemann" userId="59f8833a-3cb5-434f-a21b-1930ced4df7c" providerId="ADAL" clId="{B6BAFAB2-6FFC-4F78-84E7-73E2EA5BBAD4}" dt="2025-01-13T18:28:52.297" v="1954"/>
        <pc:sldMkLst>
          <pc:docMk/>
          <pc:sldMk cId="511082959" sldId="256"/>
        </pc:sldMkLst>
        <pc:spChg chg="mod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" creationId="{8B736C20-220D-06BF-EF2D-F79283E839B7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5" creationId="{66D61E08-70C3-48D8-BEA0-787111DC30DA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7" creationId="{FC55298F-0AE5-478E-AD2B-03C2614C583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39" creationId="{C180E4EA-0B63-4779-A895-7E90E71088F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1" creationId="{CEE01D9D-3DE8-4EED-B0D3-8F3C79CC767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3" creationId="{89AF5CE9-607F-43F4-8983-DCD6DA4051FD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5" creationId="{6EEA2DBD-9E1E-4521-8C01-F32AD18A89E3}"/>
          </ac:spMkLst>
        </pc:spChg>
        <pc:spChg chg="add del">
          <ac:chgData name="Stefan Rosemann" userId="59f8833a-3cb5-434f-a21b-1930ced4df7c" providerId="ADAL" clId="{B6BAFAB2-6FFC-4F78-84E7-73E2EA5BBAD4}" dt="2025-01-13T18:28:48.840" v="1951" actId="26606"/>
          <ac:spMkLst>
            <pc:docMk/>
            <pc:sldMk cId="511082959" sldId="256"/>
            <ac:spMk id="47" creationId="{15BBD2C1-BA9B-46A9-A27A-33498B169272}"/>
          </ac:spMkLst>
        </pc:spChg>
        <pc:picChg chg="mod ord">
          <ac:chgData name="Stefan Rosemann" userId="59f8833a-3cb5-434f-a21b-1930ced4df7c" providerId="ADAL" clId="{B6BAFAB2-6FFC-4F78-84E7-73E2EA5BBAD4}" dt="2025-01-13T18:28:48.840" v="1951" actId="26606"/>
          <ac:picMkLst>
            <pc:docMk/>
            <pc:sldMk cId="511082959" sldId="256"/>
            <ac:picMk id="9" creationId="{046E14FD-F8D9-E465-4E8F-46CB4E104100}"/>
          </ac:picMkLst>
        </pc:picChg>
      </pc:sldChg>
      <pc:sldChg chg="modSp mod ord modAnim">
        <pc:chgData name="Stefan Rosemann" userId="59f8833a-3cb5-434f-a21b-1930ced4df7c" providerId="ADAL" clId="{B6BAFAB2-6FFC-4F78-84E7-73E2EA5BBAD4}" dt="2025-01-13T20:11:16.105" v="2118"/>
        <pc:sldMkLst>
          <pc:docMk/>
          <pc:sldMk cId="1649648746" sldId="257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105041354" sldId="260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1294981676" sldId="26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073011613" sldId="267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386652865" sldId="268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843280733" sldId="270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409858230" sldId="272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157862210" sldId="273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1870023863" sldId="274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037062806" sldId="27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619237337" sldId="277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066308111" sldId="278"/>
        </pc:sldMkLst>
      </pc:sldChg>
      <pc:sldChg chg="del">
        <pc:chgData name="Stefan Rosemann" userId="59f8833a-3cb5-434f-a21b-1930ced4df7c" providerId="ADAL" clId="{B6BAFAB2-6FFC-4F78-84E7-73E2EA5BBAD4}" dt="2025-01-13T22:06:36.907" v="2854" actId="47"/>
        <pc:sldMkLst>
          <pc:docMk/>
          <pc:sldMk cId="3255440413" sldId="279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1831354832" sldId="280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844265718" sldId="281"/>
        </pc:sldMkLst>
      </pc:sldChg>
      <pc:sldChg chg="addSp delSp modSp add del mod delAnim modAnim">
        <pc:chgData name="Stefan Rosemann" userId="59f8833a-3cb5-434f-a21b-1930ced4df7c" providerId="ADAL" clId="{B6BAFAB2-6FFC-4F78-84E7-73E2EA5BBAD4}" dt="2025-01-08T10:22:44.020" v="591" actId="47"/>
        <pc:sldMkLst>
          <pc:docMk/>
          <pc:sldMk cId="2396671093" sldId="282"/>
        </pc:sldMkLst>
      </pc:sldChg>
      <pc:sldChg chg="addSp delSp modSp add del mod">
        <pc:chgData name="Stefan Rosemann" userId="59f8833a-3cb5-434f-a21b-1930ced4df7c" providerId="ADAL" clId="{B6BAFAB2-6FFC-4F78-84E7-73E2EA5BBAD4}" dt="2025-01-08T10:46:02.168" v="661" actId="47"/>
        <pc:sldMkLst>
          <pc:docMk/>
          <pc:sldMk cId="655798698" sldId="283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1315352854" sldId="283"/>
        </pc:sldMkLst>
      </pc:sldChg>
      <pc:sldChg chg="add del modAnim">
        <pc:chgData name="Stefan Rosemann" userId="59f8833a-3cb5-434f-a21b-1930ced4df7c" providerId="ADAL" clId="{B6BAFAB2-6FFC-4F78-84E7-73E2EA5BBAD4}" dt="2025-01-08T10:22:45.599" v="593" actId="47"/>
        <pc:sldMkLst>
          <pc:docMk/>
          <pc:sldMk cId="355583427" sldId="284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837998084" sldId="284"/>
        </pc:sldMkLst>
      </pc:sldChg>
      <pc:sldChg chg="add">
        <pc:chgData name="Stefan Rosemann" userId="59f8833a-3cb5-434f-a21b-1930ced4df7c" providerId="ADAL" clId="{B6BAFAB2-6FFC-4F78-84E7-73E2EA5BBAD4}" dt="2025-01-08T10:22:52.002" v="594"/>
        <pc:sldMkLst>
          <pc:docMk/>
          <pc:sldMk cId="3261914469" sldId="284"/>
        </pc:sldMkLst>
      </pc:sldChg>
      <pc:sldChg chg="add del">
        <pc:chgData name="Stefan Rosemann" userId="59f8833a-3cb5-434f-a21b-1930ced4df7c" providerId="ADAL" clId="{B6BAFAB2-6FFC-4F78-84E7-73E2EA5BBAD4}" dt="2025-01-08T10:22:44.761" v="592" actId="47"/>
        <pc:sldMkLst>
          <pc:docMk/>
          <pc:sldMk cId="2318467386" sldId="285"/>
        </pc:sldMkLst>
      </pc:sldChg>
      <pc:sldChg chg="addSp delSp modSp add mod modAnim">
        <pc:chgData name="Stefan Rosemann" userId="59f8833a-3cb5-434f-a21b-1930ced4df7c" providerId="ADAL" clId="{B6BAFAB2-6FFC-4F78-84E7-73E2EA5BBAD4}" dt="2025-01-08T11:01:22.475" v="702"/>
        <pc:sldMkLst>
          <pc:docMk/>
          <pc:sldMk cId="3540282279" sldId="285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043807606" sldId="285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249277849" sldId="286"/>
        </pc:sldMkLst>
      </pc:sldChg>
      <pc:sldChg chg="addSp delSp modSp add mod">
        <pc:chgData name="Stefan Rosemann" userId="59f8833a-3cb5-434f-a21b-1930ced4df7c" providerId="ADAL" clId="{B6BAFAB2-6FFC-4F78-84E7-73E2EA5BBAD4}" dt="2025-01-08T10:39:16.377" v="638" actId="478"/>
        <pc:sldMkLst>
          <pc:docMk/>
          <pc:sldMk cId="2468944280" sldId="286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82121406" sldId="287"/>
        </pc:sldMkLst>
      </pc:sldChg>
      <pc:sldChg chg="addSp delSp modSp add del mod">
        <pc:chgData name="Stefan Rosemann" userId="59f8833a-3cb5-434f-a21b-1930ced4df7c" providerId="ADAL" clId="{B6BAFAB2-6FFC-4F78-84E7-73E2EA5BBAD4}" dt="2025-01-08T10:33:25.276" v="623" actId="47"/>
        <pc:sldMkLst>
          <pc:docMk/>
          <pc:sldMk cId="987057439" sldId="287"/>
        </pc:sldMkLst>
      </pc:sldChg>
      <pc:sldChg chg="add del">
        <pc:chgData name="Stefan Rosemann" userId="59f8833a-3cb5-434f-a21b-1930ced4df7c" providerId="ADAL" clId="{B6BAFAB2-6FFC-4F78-84E7-73E2EA5BBAD4}" dt="2025-01-08T10:47:20.505" v="667" actId="47"/>
        <pc:sldMkLst>
          <pc:docMk/>
          <pc:sldMk cId="90579200" sldId="288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3909555076" sldId="288"/>
        </pc:sldMkLst>
      </pc:sldChg>
      <pc:sldChg chg="addSp delSp add del mod">
        <pc:chgData name="Stefan Rosemann" userId="59f8833a-3cb5-434f-a21b-1930ced4df7c" providerId="ADAL" clId="{B6BAFAB2-6FFC-4F78-84E7-73E2EA5BBAD4}" dt="2025-01-08T10:57:28.614" v="677" actId="47"/>
        <pc:sldMkLst>
          <pc:docMk/>
          <pc:sldMk cId="151528729" sldId="289"/>
        </pc:sldMkLst>
      </pc:sldChg>
      <pc:sldChg chg="addSp modSp add mod ord modAnim">
        <pc:chgData name="Stefan Rosemann" userId="59f8833a-3cb5-434f-a21b-1930ced4df7c" providerId="ADAL" clId="{B6BAFAB2-6FFC-4F78-84E7-73E2EA5BBAD4}" dt="2025-01-08T10:50:34.757" v="672"/>
        <pc:sldMkLst>
          <pc:docMk/>
          <pc:sldMk cId="3228221279" sldId="290"/>
        </pc:sldMkLst>
      </pc:sldChg>
      <pc:sldChg chg="addSp delSp modSp add mod modAnim">
        <pc:chgData name="Stefan Rosemann" userId="59f8833a-3cb5-434f-a21b-1930ced4df7c" providerId="ADAL" clId="{B6BAFAB2-6FFC-4F78-84E7-73E2EA5BBAD4}" dt="2025-01-08T11:01:25.046" v="703"/>
        <pc:sldMkLst>
          <pc:docMk/>
          <pc:sldMk cId="1885256675" sldId="291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3197993242" sldId="291"/>
        </pc:sldMkLst>
      </pc:sldChg>
      <pc:sldChg chg="addSp delSp modSp add del mod ord delAnim modAnim">
        <pc:chgData name="Stefan Rosemann" userId="59f8833a-3cb5-434f-a21b-1930ced4df7c" providerId="ADAL" clId="{B6BAFAB2-6FFC-4F78-84E7-73E2EA5BBAD4}" dt="2025-01-09T15:50:23.921" v="839" actId="47"/>
        <pc:sldMkLst>
          <pc:docMk/>
          <pc:sldMk cId="2769188780" sldId="292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3908548256" sldId="292"/>
        </pc:sldMkLst>
      </pc:sldChg>
      <pc:sldChg chg="add del">
        <pc:chgData name="Stefan Rosemann" userId="59f8833a-3cb5-434f-a21b-1930ced4df7c" providerId="ADAL" clId="{B6BAFAB2-6FFC-4F78-84E7-73E2EA5BBAD4}" dt="2025-01-08T10:50:15.453" v="669" actId="47"/>
        <pc:sldMkLst>
          <pc:docMk/>
          <pc:sldMk cId="163381895" sldId="293"/>
        </pc:sldMkLst>
      </pc:sldChg>
      <pc:sldChg chg="addSp delSp add mod delAnim">
        <pc:chgData name="Stefan Rosemann" userId="59f8833a-3cb5-434f-a21b-1930ced4df7c" providerId="ADAL" clId="{B6BAFAB2-6FFC-4F78-84E7-73E2EA5BBAD4}" dt="2025-01-08T10:53:23.336" v="676" actId="22"/>
        <pc:sldMkLst>
          <pc:docMk/>
          <pc:sldMk cId="2904044951" sldId="293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3476738733" sldId="293"/>
        </pc:sldMkLst>
      </pc:sldChg>
      <pc:sldChg chg="del">
        <pc:chgData name="Stefan Rosemann" userId="59f8833a-3cb5-434f-a21b-1930ced4df7c" providerId="ADAL" clId="{B6BAFAB2-6FFC-4F78-84E7-73E2EA5BBAD4}" dt="2025-01-08T08:28:49.224" v="0" actId="47"/>
        <pc:sldMkLst>
          <pc:docMk/>
          <pc:sldMk cId="17901317" sldId="294"/>
        </pc:sldMkLst>
      </pc:sldChg>
      <pc:sldChg chg="addSp delSp modSp add mod ord delAnim">
        <pc:chgData name="Stefan Rosemann" userId="59f8833a-3cb5-434f-a21b-1930ced4df7c" providerId="ADAL" clId="{B6BAFAB2-6FFC-4F78-84E7-73E2EA5BBAD4}" dt="2025-01-14T06:18:16.634" v="2889"/>
        <pc:sldMkLst>
          <pc:docMk/>
          <pc:sldMk cId="1614369375" sldId="294"/>
        </pc:sldMkLst>
        <pc:spChg chg="mod">
          <ac:chgData name="Stefan Rosemann" userId="59f8833a-3cb5-434f-a21b-1930ced4df7c" providerId="ADAL" clId="{B6BAFAB2-6FFC-4F78-84E7-73E2EA5BBAD4}" dt="2025-01-09T10:24:13.777" v="762"/>
          <ac:spMkLst>
            <pc:docMk/>
            <pc:sldMk cId="1614369375" sldId="294"/>
            <ac:spMk id="4" creationId="{E054506F-4E36-E476-9D1C-426844C1C4AB}"/>
          </ac:spMkLst>
        </pc:spChg>
        <pc:spChg chg="add mod">
          <ac:chgData name="Stefan Rosemann" userId="59f8833a-3cb5-434f-a21b-1930ced4df7c" providerId="ADAL" clId="{B6BAFAB2-6FFC-4F78-84E7-73E2EA5BBAD4}" dt="2025-01-09T10:16:53.604" v="758" actId="1076"/>
          <ac:spMkLst>
            <pc:docMk/>
            <pc:sldMk cId="1614369375" sldId="294"/>
            <ac:spMk id="10" creationId="{EC224AB9-22C3-0B6E-0CB0-F161B0321AC5}"/>
          </ac:spMkLst>
        </pc:spChg>
        <pc:picChg chg="add mod">
          <ac:chgData name="Stefan Rosemann" userId="59f8833a-3cb5-434f-a21b-1930ced4df7c" providerId="ADAL" clId="{B6BAFAB2-6FFC-4F78-84E7-73E2EA5BBAD4}" dt="2025-01-09T10:15:38.389" v="749" actId="1076"/>
          <ac:picMkLst>
            <pc:docMk/>
            <pc:sldMk cId="1614369375" sldId="294"/>
            <ac:picMk id="5" creationId="{1B8123C8-967D-0DEF-44EE-5B8990F30067}"/>
          </ac:picMkLst>
        </pc:picChg>
      </pc:sldChg>
      <pc:sldChg chg="addSp modSp add del mod ord">
        <pc:chgData name="Stefan Rosemann" userId="59f8833a-3cb5-434f-a21b-1930ced4df7c" providerId="ADAL" clId="{B6BAFAB2-6FFC-4F78-84E7-73E2EA5BBAD4}" dt="2025-01-13T18:48:23.987" v="2112" actId="47"/>
        <pc:sldMkLst>
          <pc:docMk/>
          <pc:sldMk cId="1691135065" sldId="295"/>
        </pc:sldMkLst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4248974658" sldId="295"/>
        </pc:sldMkLst>
      </pc:sldChg>
      <pc:sldChg chg="addSp modSp add mod">
        <pc:chgData name="Stefan Rosemann" userId="59f8833a-3cb5-434f-a21b-1930ced4df7c" providerId="ADAL" clId="{B6BAFAB2-6FFC-4F78-84E7-73E2EA5BBAD4}" dt="2025-01-09T15:53:58.774" v="853" actId="1076"/>
        <pc:sldMkLst>
          <pc:docMk/>
          <pc:sldMk cId="1091729847" sldId="296"/>
        </pc:sldMkLst>
        <pc:picChg chg="add mod">
          <ac:chgData name="Stefan Rosemann" userId="59f8833a-3cb5-434f-a21b-1930ced4df7c" providerId="ADAL" clId="{B6BAFAB2-6FFC-4F78-84E7-73E2EA5BBAD4}" dt="2025-01-09T15:53:56.301" v="852" actId="1076"/>
          <ac:picMkLst>
            <pc:docMk/>
            <pc:sldMk cId="1091729847" sldId="296"/>
            <ac:picMk id="5" creationId="{78407471-B38D-FCCD-45EB-1F8EFC8BCC1F}"/>
          </ac:picMkLst>
        </pc:picChg>
        <pc:picChg chg="add mod">
          <ac:chgData name="Stefan Rosemann" userId="59f8833a-3cb5-434f-a21b-1930ced4df7c" providerId="ADAL" clId="{B6BAFAB2-6FFC-4F78-84E7-73E2EA5BBAD4}" dt="2025-01-09T15:53:58.774" v="853" actId="1076"/>
          <ac:picMkLst>
            <pc:docMk/>
            <pc:sldMk cId="1091729847" sldId="296"/>
            <ac:picMk id="10" creationId="{27A9E24F-462E-6BE7-47C6-76BB5C24371C}"/>
          </ac:picMkLst>
        </pc:picChg>
      </pc:sldChg>
      <pc:sldChg chg="del">
        <pc:chgData name="Stefan Rosemann" userId="59f8833a-3cb5-434f-a21b-1930ced4df7c" providerId="ADAL" clId="{B6BAFAB2-6FFC-4F78-84E7-73E2EA5BBAD4}" dt="2025-01-08T08:28:59.133" v="1" actId="47"/>
        <pc:sldMkLst>
          <pc:docMk/>
          <pc:sldMk cId="2813217761" sldId="296"/>
        </pc:sldMkLst>
      </pc:sldChg>
      <pc:sldChg chg="addSp delSp modSp add mod ord">
        <pc:chgData name="Stefan Rosemann" userId="59f8833a-3cb5-434f-a21b-1930ced4df7c" providerId="ADAL" clId="{B6BAFAB2-6FFC-4F78-84E7-73E2EA5BBAD4}" dt="2025-01-13T18:48:49.577" v="2116"/>
        <pc:sldMkLst>
          <pc:docMk/>
          <pc:sldMk cId="63587687" sldId="297"/>
        </pc:sldMkLst>
        <pc:picChg chg="add mod">
          <ac:chgData name="Stefan Rosemann" userId="59f8833a-3cb5-434f-a21b-1930ced4df7c" providerId="ADAL" clId="{B6BAFAB2-6FFC-4F78-84E7-73E2EA5BBAD4}" dt="2025-01-09T15:55:03.554" v="864" actId="1076"/>
          <ac:picMkLst>
            <pc:docMk/>
            <pc:sldMk cId="63587687" sldId="297"/>
            <ac:picMk id="9" creationId="{38CD62FA-D405-7291-A6FA-679C12492CD1}"/>
          </ac:picMkLst>
        </pc:picChg>
      </pc:sldChg>
      <pc:sldChg chg="add del">
        <pc:chgData name="Stefan Rosemann" userId="59f8833a-3cb5-434f-a21b-1930ced4df7c" providerId="ADAL" clId="{B6BAFAB2-6FFC-4F78-84E7-73E2EA5BBAD4}" dt="2025-01-13T22:06:01.875" v="2853" actId="47"/>
        <pc:sldMkLst>
          <pc:docMk/>
          <pc:sldMk cId="3950168820" sldId="298"/>
        </pc:sldMkLst>
      </pc:sldChg>
      <pc:sldChg chg="addSp modSp add mod modAnim">
        <pc:chgData name="Stefan Rosemann" userId="59f8833a-3cb5-434f-a21b-1930ced4df7c" providerId="ADAL" clId="{B6BAFAB2-6FFC-4F78-84E7-73E2EA5BBAD4}" dt="2025-01-09T15:56:30.144" v="876"/>
        <pc:sldMkLst>
          <pc:docMk/>
          <pc:sldMk cId="3112105535" sldId="299"/>
        </pc:sldMkLst>
        <pc:picChg chg="add mod">
          <ac:chgData name="Stefan Rosemann" userId="59f8833a-3cb5-434f-a21b-1930ced4df7c" providerId="ADAL" clId="{B6BAFAB2-6FFC-4F78-84E7-73E2EA5BBAD4}" dt="2025-01-09T15:56:13.760" v="874" actId="14100"/>
          <ac:picMkLst>
            <pc:docMk/>
            <pc:sldMk cId="3112105535" sldId="299"/>
            <ac:picMk id="5" creationId="{F0AEE37A-D897-438D-3B38-7E93626A84E8}"/>
          </ac:picMkLst>
        </pc:picChg>
        <pc:picChg chg="mod">
          <ac:chgData name="Stefan Rosemann" userId="59f8833a-3cb5-434f-a21b-1930ced4df7c" providerId="ADAL" clId="{B6BAFAB2-6FFC-4F78-84E7-73E2EA5BBAD4}" dt="2025-01-09T15:56:20.395" v="875" actId="14100"/>
          <ac:picMkLst>
            <pc:docMk/>
            <pc:sldMk cId="3112105535" sldId="299"/>
            <ac:picMk id="9" creationId="{38CD62FA-D405-7291-A6FA-679C12492CD1}"/>
          </ac:picMkLst>
        </pc:picChg>
      </pc:sldChg>
      <pc:sldChg chg="addSp delSp modSp add mod ord">
        <pc:chgData name="Stefan Rosemann" userId="59f8833a-3cb5-434f-a21b-1930ced4df7c" providerId="ADAL" clId="{B6BAFAB2-6FFC-4F78-84E7-73E2EA5BBAD4}" dt="2025-01-14T06:15:22.139" v="2858"/>
        <pc:sldMkLst>
          <pc:docMk/>
          <pc:sldMk cId="1397793992" sldId="300"/>
        </pc:sldMkLst>
        <pc:picChg chg="add mod">
          <ac:chgData name="Stefan Rosemann" userId="59f8833a-3cb5-434f-a21b-1930ced4df7c" providerId="ADAL" clId="{B6BAFAB2-6FFC-4F78-84E7-73E2EA5BBAD4}" dt="2025-01-09T16:00:23.509" v="885" actId="1076"/>
          <ac:picMkLst>
            <pc:docMk/>
            <pc:sldMk cId="1397793992" sldId="300"/>
            <ac:picMk id="5" creationId="{E5D43C08-0445-8F6F-70F2-842B5FA9EE7F}"/>
          </ac:picMkLst>
        </pc:picChg>
      </pc:sldChg>
      <pc:sldChg chg="addSp delSp modSp add del mod ord delAnim modAnim modShow">
        <pc:chgData name="Stefan Rosemann" userId="59f8833a-3cb5-434f-a21b-1930ced4df7c" providerId="ADAL" clId="{B6BAFAB2-6FFC-4F78-84E7-73E2EA5BBAD4}" dt="2025-01-14T11:28:52.335" v="3372" actId="47"/>
        <pc:sldMkLst>
          <pc:docMk/>
          <pc:sldMk cId="779180176" sldId="301"/>
        </pc:sldMkLst>
      </pc:sldChg>
      <pc:sldChg chg="addSp modSp add del mod">
        <pc:chgData name="Stefan Rosemann" userId="59f8833a-3cb5-434f-a21b-1930ced4df7c" providerId="ADAL" clId="{B6BAFAB2-6FFC-4F78-84E7-73E2EA5BBAD4}" dt="2025-01-13T18:48:22.868" v="2111" actId="47"/>
        <pc:sldMkLst>
          <pc:docMk/>
          <pc:sldMk cId="809435269" sldId="302"/>
        </pc:sldMkLst>
      </pc:sldChg>
      <pc:sldChg chg="addSp delSp modSp add mod ord delAnim modAnim">
        <pc:chgData name="Stefan Rosemann" userId="59f8833a-3cb5-434f-a21b-1930ced4df7c" providerId="ADAL" clId="{B6BAFAB2-6FFC-4F78-84E7-73E2EA5BBAD4}" dt="2025-01-13T21:47:20.126" v="2605" actId="1076"/>
        <pc:sldMkLst>
          <pc:docMk/>
          <pc:sldMk cId="3320309000" sldId="303"/>
        </pc:sldMkLst>
        <pc:spChg chg="add mod">
          <ac:chgData name="Stefan Rosemann" userId="59f8833a-3cb5-434f-a21b-1930ced4df7c" providerId="ADAL" clId="{B6BAFAB2-6FFC-4F78-84E7-73E2EA5BBAD4}" dt="2025-01-13T21:47:20.126" v="2605" actId="1076"/>
          <ac:spMkLst>
            <pc:docMk/>
            <pc:sldMk cId="3320309000" sldId="303"/>
            <ac:spMk id="2" creationId="{12C5AB23-FD41-D81D-3853-8391599B19FD}"/>
          </ac:spMkLst>
        </pc:spChg>
        <pc:spChg chg="mod">
          <ac:chgData name="Stefan Rosemann" userId="59f8833a-3cb5-434f-a21b-1930ced4df7c" providerId="ADAL" clId="{B6BAFAB2-6FFC-4F78-84E7-73E2EA5BBAD4}" dt="2025-01-13T21:44:28.220" v="2589" actId="20577"/>
          <ac:spMkLst>
            <pc:docMk/>
            <pc:sldMk cId="3320309000" sldId="303"/>
            <ac:spMk id="4" creationId="{E054506F-4E36-E476-9D1C-426844C1C4AB}"/>
          </ac:spMkLst>
        </pc:spChg>
        <pc:spChg chg="add mod">
          <ac:chgData name="Stefan Rosemann" userId="59f8833a-3cb5-434f-a21b-1930ced4df7c" providerId="ADAL" clId="{B6BAFAB2-6FFC-4F78-84E7-73E2EA5BBAD4}" dt="2025-01-13T21:47:15.573" v="2604" actId="1076"/>
          <ac:spMkLst>
            <pc:docMk/>
            <pc:sldMk cId="3320309000" sldId="303"/>
            <ac:spMk id="10" creationId="{DF2D9243-26B2-6B05-67BC-621ADF8D9D17}"/>
          </ac:spMkLst>
        </pc:spChg>
        <pc:spChg chg="add mod">
          <ac:chgData name="Stefan Rosemann" userId="59f8833a-3cb5-434f-a21b-1930ced4df7c" providerId="ADAL" clId="{B6BAFAB2-6FFC-4F78-84E7-73E2EA5BBAD4}" dt="2025-01-13T16:56:22.465" v="1578" actId="20577"/>
          <ac:spMkLst>
            <pc:docMk/>
            <pc:sldMk cId="3320309000" sldId="303"/>
            <ac:spMk id="21" creationId="{DDAD4274-2BFF-BEE2-2AF4-7631C659AC83}"/>
          </ac:spMkLst>
        </pc:spChg>
        <pc:grpChg chg="add del mod">
          <ac:chgData name="Stefan Rosemann" userId="59f8833a-3cb5-434f-a21b-1930ced4df7c" providerId="ADAL" clId="{B6BAFAB2-6FFC-4F78-84E7-73E2EA5BBAD4}" dt="2025-01-13T21:47:12.034" v="2603" actId="1076"/>
          <ac:grpSpMkLst>
            <pc:docMk/>
            <pc:sldMk cId="3320309000" sldId="303"/>
            <ac:grpSpMk id="27" creationId="{B721E1F0-B7AB-7623-F521-5C0B696FA3B5}"/>
          </ac:grpSpMkLst>
        </pc:grpChg>
        <pc:picChg chg="add mod">
          <ac:chgData name="Stefan Rosemann" userId="59f8833a-3cb5-434f-a21b-1930ced4df7c" providerId="ADAL" clId="{B6BAFAB2-6FFC-4F78-84E7-73E2EA5BBAD4}" dt="2025-01-13T21:47:06.198" v="2600" actId="1076"/>
          <ac:picMkLst>
            <pc:docMk/>
            <pc:sldMk cId="3320309000" sldId="303"/>
            <ac:picMk id="9" creationId="{C4EE6A12-450C-2D08-6488-412D6E7B32AF}"/>
          </ac:picMkLst>
        </pc:picChg>
        <pc:picChg chg="add mod modCrop">
          <ac:chgData name="Stefan Rosemann" userId="59f8833a-3cb5-434f-a21b-1930ced4df7c" providerId="ADAL" clId="{B6BAFAB2-6FFC-4F78-84E7-73E2EA5BBAD4}" dt="2025-01-13T21:47:03.992" v="2599" actId="14100"/>
          <ac:picMkLst>
            <pc:docMk/>
            <pc:sldMk cId="3320309000" sldId="303"/>
            <ac:picMk id="28" creationId="{7F915975-B0C9-86E4-93F1-76D0E1251539}"/>
          </ac:picMkLst>
        </pc:picChg>
      </pc:sldChg>
      <pc:sldChg chg="addSp delSp modSp add mod modAnim">
        <pc:chgData name="Stefan Rosemann" userId="59f8833a-3cb5-434f-a21b-1930ced4df7c" providerId="ADAL" clId="{B6BAFAB2-6FFC-4F78-84E7-73E2EA5BBAD4}" dt="2025-01-13T20:15:33.467" v="2139"/>
        <pc:sldMkLst>
          <pc:docMk/>
          <pc:sldMk cId="89387441" sldId="304"/>
        </pc:sldMkLst>
        <pc:spChg chg="add mod">
          <ac:chgData name="Stefan Rosemann" userId="59f8833a-3cb5-434f-a21b-1930ced4df7c" providerId="ADAL" clId="{B6BAFAB2-6FFC-4F78-84E7-73E2EA5BBAD4}" dt="2025-01-13T16:03:48.669" v="1130" actId="1076"/>
          <ac:spMkLst>
            <pc:docMk/>
            <pc:sldMk cId="89387441" sldId="304"/>
            <ac:spMk id="27" creationId="{7F9A004D-7232-F5D2-815C-73B96207B0B4}"/>
          </ac:spMkLst>
        </pc:spChg>
        <pc:spChg chg="add mod">
          <ac:chgData name="Stefan Rosemann" userId="59f8833a-3cb5-434f-a21b-1930ced4df7c" providerId="ADAL" clId="{B6BAFAB2-6FFC-4F78-84E7-73E2EA5BBAD4}" dt="2025-01-13T18:34:43.808" v="2037"/>
          <ac:spMkLst>
            <pc:docMk/>
            <pc:sldMk cId="89387441" sldId="304"/>
            <ac:spMk id="36" creationId="{6DF2BC2E-31C3-B128-3D4F-3F9E49BC9054}"/>
          </ac:spMkLst>
        </pc:spChg>
        <pc:grpChg chg="add mod">
          <ac:chgData name="Stefan Rosemann" userId="59f8833a-3cb5-434f-a21b-1930ced4df7c" providerId="ADAL" clId="{B6BAFAB2-6FFC-4F78-84E7-73E2EA5BBAD4}" dt="2025-01-13T16:02:30.234" v="1114" actId="164"/>
          <ac:grpSpMkLst>
            <pc:docMk/>
            <pc:sldMk cId="89387441" sldId="304"/>
            <ac:grpSpMk id="26" creationId="{7CBCAFA1-9F9F-219C-6276-9DAB2D209E88}"/>
          </ac:grpSpMkLst>
        </pc:grpChg>
        <pc:picChg chg="add mod modCrop">
          <ac:chgData name="Stefan Rosemann" userId="59f8833a-3cb5-434f-a21b-1930ced4df7c" providerId="ADAL" clId="{B6BAFAB2-6FFC-4F78-84E7-73E2EA5BBAD4}" dt="2025-01-13T15:49:17.796" v="1016" actId="1076"/>
          <ac:picMkLst>
            <pc:docMk/>
            <pc:sldMk cId="89387441" sldId="304"/>
            <ac:picMk id="8" creationId="{A31E6E02-B961-1B96-D3FD-F01FA927AE1A}"/>
          </ac:picMkLst>
        </pc:picChg>
        <pc:picChg chg="add mod">
          <ac:chgData name="Stefan Rosemann" userId="59f8833a-3cb5-434f-a21b-1930ced4df7c" providerId="ADAL" clId="{B6BAFAB2-6FFC-4F78-84E7-73E2EA5BBAD4}" dt="2025-01-13T16:02:30.234" v="1114" actId="164"/>
          <ac:picMkLst>
            <pc:docMk/>
            <pc:sldMk cId="89387441" sldId="304"/>
            <ac:picMk id="9" creationId="{4A2E62A8-86B9-60C3-324C-143BB94066A9}"/>
          </ac:picMkLst>
        </pc:picChg>
        <pc:picChg chg="add mod">
          <ac:chgData name="Stefan Rosemann" userId="59f8833a-3cb5-434f-a21b-1930ced4df7c" providerId="ADAL" clId="{B6BAFAB2-6FFC-4F78-84E7-73E2EA5BBAD4}" dt="2025-01-13T16:02:30.234" v="1114" actId="164"/>
          <ac:picMkLst>
            <pc:docMk/>
            <pc:sldMk cId="89387441" sldId="304"/>
            <ac:picMk id="10" creationId="{7ABBCDD3-C78D-CF53-0C8E-D5DAAA125654}"/>
          </ac:picMkLst>
        </pc:picChg>
        <pc:picChg chg="add mod">
          <ac:chgData name="Stefan Rosemann" userId="59f8833a-3cb5-434f-a21b-1930ced4df7c" providerId="ADAL" clId="{B6BAFAB2-6FFC-4F78-84E7-73E2EA5BBAD4}" dt="2025-01-13T16:02:30.234" v="1114" actId="164"/>
          <ac:picMkLst>
            <pc:docMk/>
            <pc:sldMk cId="89387441" sldId="304"/>
            <ac:picMk id="11" creationId="{A1E34718-6F21-07D1-3E00-C5C3F8284FE1}"/>
          </ac:picMkLst>
        </pc:picChg>
        <pc:picChg chg="add mod">
          <ac:chgData name="Stefan Rosemann" userId="59f8833a-3cb5-434f-a21b-1930ced4df7c" providerId="ADAL" clId="{B6BAFAB2-6FFC-4F78-84E7-73E2EA5BBAD4}" dt="2025-01-13T16:02:30.234" v="1114" actId="164"/>
          <ac:picMkLst>
            <pc:docMk/>
            <pc:sldMk cId="89387441" sldId="304"/>
            <ac:picMk id="12" creationId="{D97F0F16-1223-7299-3D39-53CD4C1B7C5A}"/>
          </ac:picMkLst>
        </pc:picChg>
        <pc:picChg chg="mod ord">
          <ac:chgData name="Stefan Rosemann" userId="59f8833a-3cb5-434f-a21b-1930ced4df7c" providerId="ADAL" clId="{B6BAFAB2-6FFC-4F78-84E7-73E2EA5BBAD4}" dt="2025-01-13T16:05:24.847" v="1146" actId="166"/>
          <ac:picMkLst>
            <pc:docMk/>
            <pc:sldMk cId="89387441" sldId="304"/>
            <ac:picMk id="29" creationId="{46CEC80C-8E49-A2CB-87DA-6C78315A5479}"/>
          </ac:picMkLst>
        </pc:picChg>
        <pc:picChg chg="add mod modCrop">
          <ac:chgData name="Stefan Rosemann" userId="59f8833a-3cb5-434f-a21b-1930ced4df7c" providerId="ADAL" clId="{B6BAFAB2-6FFC-4F78-84E7-73E2EA5BBAD4}" dt="2025-01-13T16:05:38.284" v="1154" actId="1076"/>
          <ac:picMkLst>
            <pc:docMk/>
            <pc:sldMk cId="89387441" sldId="304"/>
            <ac:picMk id="30" creationId="{13AD6CD5-023B-DA09-3C4C-8667CA34C97A}"/>
          </ac:picMkLst>
        </pc:picChg>
      </pc:sldChg>
      <pc:sldChg chg="addSp delSp modSp add mod addAnim delAnim modAnim setClrOvrMap">
        <pc:chgData name="Stefan Rosemann" userId="59f8833a-3cb5-434f-a21b-1930ced4df7c" providerId="ADAL" clId="{B6BAFAB2-6FFC-4F78-84E7-73E2EA5BBAD4}" dt="2025-01-13T21:14:49.736" v="2521"/>
        <pc:sldMkLst>
          <pc:docMk/>
          <pc:sldMk cId="3435120693" sldId="305"/>
        </pc:sldMkLst>
        <pc:spChg chg="add mod topLvl">
          <ac:chgData name="Stefan Rosemann" userId="59f8833a-3cb5-434f-a21b-1930ced4df7c" providerId="ADAL" clId="{B6BAFAB2-6FFC-4F78-84E7-73E2EA5BBAD4}" dt="2025-01-13T21:14:48.856" v="2520" actId="164"/>
          <ac:spMkLst>
            <pc:docMk/>
            <pc:sldMk cId="3435120693" sldId="305"/>
            <ac:spMk id="3" creationId="{2809AC5C-636E-3D56-810F-7EC072DEA605}"/>
          </ac:spMkLst>
        </pc:spChg>
        <pc:spChg chg="add mod">
          <ac:chgData name="Stefan Rosemann" userId="59f8833a-3cb5-434f-a21b-1930ced4df7c" providerId="ADAL" clId="{B6BAFAB2-6FFC-4F78-84E7-73E2EA5BBAD4}" dt="2025-01-13T21:14:48.856" v="2520" actId="164"/>
          <ac:spMkLst>
            <pc:docMk/>
            <pc:sldMk cId="3435120693" sldId="305"/>
            <ac:spMk id="6" creationId="{3B94FD44-7E9A-3A95-7A2A-83F1206EF9D5}"/>
          </ac:spMkLst>
        </pc:spChg>
        <pc:spChg chg="add mod">
          <ac:chgData name="Stefan Rosemann" userId="59f8833a-3cb5-434f-a21b-1930ced4df7c" providerId="ADAL" clId="{B6BAFAB2-6FFC-4F78-84E7-73E2EA5BBAD4}" dt="2025-01-13T18:42:09.618" v="2098" actId="207"/>
          <ac:spMkLst>
            <pc:docMk/>
            <pc:sldMk cId="3435120693" sldId="305"/>
            <ac:spMk id="99" creationId="{317EA555-3CF6-0F14-0061-375F91040C79}"/>
          </ac:spMkLst>
        </pc:spChg>
        <pc:spChg chg="add mod">
          <ac:chgData name="Stefan Rosemann" userId="59f8833a-3cb5-434f-a21b-1930ced4df7c" providerId="ADAL" clId="{B6BAFAB2-6FFC-4F78-84E7-73E2EA5BBAD4}" dt="2025-01-13T18:37:49.873" v="2042" actId="1076"/>
          <ac:spMkLst>
            <pc:docMk/>
            <pc:sldMk cId="3435120693" sldId="305"/>
            <ac:spMk id="111" creationId="{E6E69E23-9929-4ABD-6A08-9EC32F2EEF3B}"/>
          </ac:spMkLst>
        </pc:spChg>
        <pc:spChg chg="add mod">
          <ac:chgData name="Stefan Rosemann" userId="59f8833a-3cb5-434f-a21b-1930ced4df7c" providerId="ADAL" clId="{B6BAFAB2-6FFC-4F78-84E7-73E2EA5BBAD4}" dt="2025-01-13T18:34:36.041" v="2035" actId="1076"/>
          <ac:spMkLst>
            <pc:docMk/>
            <pc:sldMk cId="3435120693" sldId="305"/>
            <ac:spMk id="148" creationId="{BB1FE78B-6048-3955-84C0-887502D7B53F}"/>
          </ac:spMkLst>
        </pc:spChg>
        <pc:spChg chg="add mod">
          <ac:chgData name="Stefan Rosemann" userId="59f8833a-3cb5-434f-a21b-1930ced4df7c" providerId="ADAL" clId="{B6BAFAB2-6FFC-4F78-84E7-73E2EA5BBAD4}" dt="2025-01-13T18:38:23.550" v="2079" actId="1076"/>
          <ac:spMkLst>
            <pc:docMk/>
            <pc:sldMk cId="3435120693" sldId="305"/>
            <ac:spMk id="149" creationId="{12E5D6C8-D6A7-D8E5-F92F-E77038893527}"/>
          </ac:spMkLst>
        </pc:spChg>
        <pc:grpChg chg="add mod">
          <ac:chgData name="Stefan Rosemann" userId="59f8833a-3cb5-434f-a21b-1930ced4df7c" providerId="ADAL" clId="{B6BAFAB2-6FFC-4F78-84E7-73E2EA5BBAD4}" dt="2025-01-13T21:14:48.856" v="2520" actId="164"/>
          <ac:grpSpMkLst>
            <pc:docMk/>
            <pc:sldMk cId="3435120693" sldId="305"/>
            <ac:grpSpMk id="7" creationId="{1944B9EC-1480-3020-E779-8A3CF2CFD194}"/>
          </ac:grpSpMkLst>
        </pc:grpChg>
        <pc:grpChg chg="add mod">
          <ac:chgData name="Stefan Rosemann" userId="59f8833a-3cb5-434f-a21b-1930ced4df7c" providerId="ADAL" clId="{B6BAFAB2-6FFC-4F78-84E7-73E2EA5BBAD4}" dt="2025-01-13T16:09:56.673" v="1173" actId="14100"/>
          <ac:grpSpMkLst>
            <pc:docMk/>
            <pc:sldMk cId="3435120693" sldId="305"/>
            <ac:grpSpMk id="91" creationId="{A9685E68-A7DF-9474-EAE8-D1C6C3102F35}"/>
          </ac:grpSpMkLst>
        </pc:grpChg>
        <pc:picChg chg="add mod topLvl">
          <ac:chgData name="Stefan Rosemann" userId="59f8833a-3cb5-434f-a21b-1930ced4df7c" providerId="ADAL" clId="{B6BAFAB2-6FFC-4F78-84E7-73E2EA5BBAD4}" dt="2025-01-13T21:14:48.856" v="2520" actId="164"/>
          <ac:picMkLst>
            <pc:docMk/>
            <pc:sldMk cId="3435120693" sldId="305"/>
            <ac:picMk id="4" creationId="{6C0BB523-D422-4C77-9E3B-294632006E8B}"/>
          </ac:picMkLst>
        </pc:picChg>
        <pc:picChg chg="add mod">
          <ac:chgData name="Stefan Rosemann" userId="59f8833a-3cb5-434f-a21b-1930ced4df7c" providerId="ADAL" clId="{B6BAFAB2-6FFC-4F78-84E7-73E2EA5BBAD4}" dt="2025-01-13T16:00:20.511" v="1099" actId="1035"/>
          <ac:picMkLst>
            <pc:docMk/>
            <pc:sldMk cId="3435120693" sldId="305"/>
            <ac:picMk id="87" creationId="{75D1E9C7-75FD-0DB8-4AEC-E6E7D2494374}"/>
          </ac:picMkLst>
        </pc:picChg>
        <pc:picChg chg="mod modCrop">
          <ac:chgData name="Stefan Rosemann" userId="59f8833a-3cb5-434f-a21b-1930ced4df7c" providerId="ADAL" clId="{B6BAFAB2-6FFC-4F78-84E7-73E2EA5BBAD4}" dt="2025-01-13T18:34:25.935" v="2034" actId="732"/>
          <ac:picMkLst>
            <pc:docMk/>
            <pc:sldMk cId="3435120693" sldId="305"/>
            <ac:picMk id="93" creationId="{29B0727B-4C02-2E85-A868-B29AE2BA3D12}"/>
          </ac:picMkLst>
        </pc:picChg>
        <pc:picChg chg="mod">
          <ac:chgData name="Stefan Rosemann" userId="59f8833a-3cb5-434f-a21b-1930ced4df7c" providerId="ADAL" clId="{B6BAFAB2-6FFC-4F78-84E7-73E2EA5BBAD4}" dt="2025-01-13T16:00:55.568" v="1105"/>
          <ac:picMkLst>
            <pc:docMk/>
            <pc:sldMk cId="3435120693" sldId="305"/>
            <ac:picMk id="95" creationId="{71C509D9-9A71-01C6-32F1-9385275B5487}"/>
          </ac:picMkLst>
        </pc:picChg>
        <pc:picChg chg="add mod ord">
          <ac:chgData name="Stefan Rosemann" userId="59f8833a-3cb5-434f-a21b-1930ced4df7c" providerId="ADAL" clId="{B6BAFAB2-6FFC-4F78-84E7-73E2EA5BBAD4}" dt="2025-01-13T18:39:40.181" v="2089" actId="1076"/>
          <ac:picMkLst>
            <pc:docMk/>
            <pc:sldMk cId="3435120693" sldId="305"/>
            <ac:picMk id="150" creationId="{6571ADD2-2F7F-896A-7FC7-9FDCDFD3A4C9}"/>
          </ac:picMkLst>
        </pc:picChg>
        <pc:picChg chg="add mod">
          <ac:chgData name="Stefan Rosemann" userId="59f8833a-3cb5-434f-a21b-1930ced4df7c" providerId="ADAL" clId="{B6BAFAB2-6FFC-4F78-84E7-73E2EA5BBAD4}" dt="2025-01-13T18:40:18.452" v="2094"/>
          <ac:picMkLst>
            <pc:docMk/>
            <pc:sldMk cId="3435120693" sldId="305"/>
            <ac:picMk id="152" creationId="{58B8225B-653B-C65A-505A-844EBC2FE6CF}"/>
          </ac:picMkLst>
        </pc:picChg>
        <pc:picChg chg="add mod">
          <ac:chgData name="Stefan Rosemann" userId="59f8833a-3cb5-434f-a21b-1930ced4df7c" providerId="ADAL" clId="{B6BAFAB2-6FFC-4F78-84E7-73E2EA5BBAD4}" dt="2025-01-13T16:29:04.778" v="1391" actId="1076"/>
          <ac:picMkLst>
            <pc:docMk/>
            <pc:sldMk cId="3435120693" sldId="305"/>
            <ac:picMk id="1026" creationId="{A3C9F578-41DC-6301-5A39-3BCFAD983FCD}"/>
          </ac:picMkLst>
        </pc:picChg>
      </pc:sldChg>
      <pc:sldChg chg="addSp delSp modSp add mod delAnim modAnim">
        <pc:chgData name="Stefan Rosemann" userId="59f8833a-3cb5-434f-a21b-1930ced4df7c" providerId="ADAL" clId="{B6BAFAB2-6FFC-4F78-84E7-73E2EA5BBAD4}" dt="2025-01-14T09:58:29.087" v="3230" actId="207"/>
        <pc:sldMkLst>
          <pc:docMk/>
          <pc:sldMk cId="3466419639" sldId="306"/>
        </pc:sldMkLst>
        <pc:spChg chg="add mod">
          <ac:chgData name="Stefan Rosemann" userId="59f8833a-3cb5-434f-a21b-1930ced4df7c" providerId="ADAL" clId="{B6BAFAB2-6FFC-4F78-84E7-73E2EA5BBAD4}" dt="2025-01-14T09:49:09.604" v="3193" actId="1076"/>
          <ac:spMkLst>
            <pc:docMk/>
            <pc:sldMk cId="3466419639" sldId="306"/>
            <ac:spMk id="3" creationId="{858546BD-CEC4-C7A2-8E1C-6596287AF4C0}"/>
          </ac:spMkLst>
        </pc:spChg>
        <pc:spChg chg="add mod">
          <ac:chgData name="Stefan Rosemann" userId="59f8833a-3cb5-434f-a21b-1930ced4df7c" providerId="ADAL" clId="{B6BAFAB2-6FFC-4F78-84E7-73E2EA5BBAD4}" dt="2025-01-13T16:24:57.514" v="1366" actId="164"/>
          <ac:spMkLst>
            <pc:docMk/>
            <pc:sldMk cId="3466419639" sldId="306"/>
            <ac:spMk id="11" creationId="{ED646643-4349-7AEC-F6E0-D0D418342D7B}"/>
          </ac:spMkLst>
        </pc:spChg>
        <pc:spChg chg="add mod">
          <ac:chgData name="Stefan Rosemann" userId="59f8833a-3cb5-434f-a21b-1930ced4df7c" providerId="ADAL" clId="{B6BAFAB2-6FFC-4F78-84E7-73E2EA5BBAD4}" dt="2025-01-13T20:47:26.419" v="2389" actId="14100"/>
          <ac:spMkLst>
            <pc:docMk/>
            <pc:sldMk cId="3466419639" sldId="306"/>
            <ac:spMk id="33" creationId="{8BDBE907-60E4-3EC5-AB15-B29D5ADEA269}"/>
          </ac:spMkLst>
        </pc:spChg>
        <pc:spChg chg="add mod">
          <ac:chgData name="Stefan Rosemann" userId="59f8833a-3cb5-434f-a21b-1930ced4df7c" providerId="ADAL" clId="{B6BAFAB2-6FFC-4F78-84E7-73E2EA5BBAD4}" dt="2025-01-13T20:35:07.667" v="2268"/>
          <ac:spMkLst>
            <pc:docMk/>
            <pc:sldMk cId="3466419639" sldId="306"/>
            <ac:spMk id="34" creationId="{4E730748-73FF-199E-4449-E9E9D2435BF2}"/>
          </ac:spMkLst>
        </pc:spChg>
        <pc:spChg chg="mod">
          <ac:chgData name="Stefan Rosemann" userId="59f8833a-3cb5-434f-a21b-1930ced4df7c" providerId="ADAL" clId="{B6BAFAB2-6FFC-4F78-84E7-73E2EA5BBAD4}" dt="2025-01-13T20:37:16.824" v="2290" actId="1076"/>
          <ac:spMkLst>
            <pc:docMk/>
            <pc:sldMk cId="3466419639" sldId="306"/>
            <ac:spMk id="40" creationId="{4968314C-8C6D-901F-8A33-149B6A729535}"/>
          </ac:spMkLst>
        </pc:spChg>
        <pc:spChg chg="mod">
          <ac:chgData name="Stefan Rosemann" userId="59f8833a-3cb5-434f-a21b-1930ced4df7c" providerId="ADAL" clId="{B6BAFAB2-6FFC-4F78-84E7-73E2EA5BBAD4}" dt="2025-01-13T21:23:05.960" v="2543" actId="1076"/>
          <ac:spMkLst>
            <pc:docMk/>
            <pc:sldMk cId="3466419639" sldId="306"/>
            <ac:spMk id="41" creationId="{5717034D-27F2-5AAD-D5D3-EA20016441B8}"/>
          </ac:spMkLst>
        </pc:spChg>
        <pc:spChg chg="add mod">
          <ac:chgData name="Stefan Rosemann" userId="59f8833a-3cb5-434f-a21b-1930ced4df7c" providerId="ADAL" clId="{B6BAFAB2-6FFC-4F78-84E7-73E2EA5BBAD4}" dt="2025-01-14T09:58:29.087" v="3230" actId="207"/>
          <ac:spMkLst>
            <pc:docMk/>
            <pc:sldMk cId="3466419639" sldId="306"/>
            <ac:spMk id="51" creationId="{E7CEDFA6-2DA6-41B7-5A4F-F95EBC90D6E9}"/>
          </ac:spMkLst>
        </pc:spChg>
        <pc:spChg chg="add mod">
          <ac:chgData name="Stefan Rosemann" userId="59f8833a-3cb5-434f-a21b-1930ced4df7c" providerId="ADAL" clId="{B6BAFAB2-6FFC-4F78-84E7-73E2EA5BBAD4}" dt="2025-01-13T18:34:58.110" v="2041"/>
          <ac:spMkLst>
            <pc:docMk/>
            <pc:sldMk cId="3466419639" sldId="306"/>
            <ac:spMk id="53" creationId="{042B6057-955C-929D-9546-401B0D8B7C29}"/>
          </ac:spMkLst>
        </pc:spChg>
        <pc:spChg chg="mod">
          <ac:chgData name="Stefan Rosemann" userId="59f8833a-3cb5-434f-a21b-1930ced4df7c" providerId="ADAL" clId="{B6BAFAB2-6FFC-4F78-84E7-73E2EA5BBAD4}" dt="2025-01-13T20:47:17.092" v="2388"/>
          <ac:spMkLst>
            <pc:docMk/>
            <pc:sldMk cId="3466419639" sldId="306"/>
            <ac:spMk id="75" creationId="{E954142E-6593-EE61-0879-2A5D6E5E196F}"/>
          </ac:spMkLst>
        </pc:spChg>
        <pc:spChg chg="mod">
          <ac:chgData name="Stefan Rosemann" userId="59f8833a-3cb5-434f-a21b-1930ced4df7c" providerId="ADAL" clId="{B6BAFAB2-6FFC-4F78-84E7-73E2EA5BBAD4}" dt="2025-01-13T20:47:17.092" v="2388"/>
          <ac:spMkLst>
            <pc:docMk/>
            <pc:sldMk cId="3466419639" sldId="306"/>
            <ac:spMk id="77" creationId="{594197C0-0385-C55A-D281-54BF0BDF9461}"/>
          </ac:spMkLst>
        </pc:spChg>
        <pc:spChg chg="add mod">
          <ac:chgData name="Stefan Rosemann" userId="59f8833a-3cb5-434f-a21b-1930ced4df7c" providerId="ADAL" clId="{B6BAFAB2-6FFC-4F78-84E7-73E2EA5BBAD4}" dt="2025-01-13T20:47:33.383" v="2391"/>
          <ac:spMkLst>
            <pc:docMk/>
            <pc:sldMk cId="3466419639" sldId="306"/>
            <ac:spMk id="78" creationId="{5F3C96F3-D19C-0112-CB4B-CB8F896C7017}"/>
          </ac:spMkLst>
        </pc:spChg>
        <pc:grpChg chg="add mod">
          <ac:chgData name="Stefan Rosemann" userId="59f8833a-3cb5-434f-a21b-1930ced4df7c" providerId="ADAL" clId="{B6BAFAB2-6FFC-4F78-84E7-73E2EA5BBAD4}" dt="2025-01-14T09:37:33.872" v="3134" actId="164"/>
          <ac:grpSpMkLst>
            <pc:docMk/>
            <pc:sldMk cId="3466419639" sldId="306"/>
            <ac:grpSpMk id="30" creationId="{D5270526-A6F8-130E-F6E9-789812EBDF67}"/>
          </ac:grpSpMkLst>
        </pc:grpChg>
        <pc:grpChg chg="add mod ord">
          <ac:chgData name="Stefan Rosemann" userId="59f8833a-3cb5-434f-a21b-1930ced4df7c" providerId="ADAL" clId="{B6BAFAB2-6FFC-4F78-84E7-73E2EA5BBAD4}" dt="2025-01-13T16:26:29.672" v="1370" actId="1076"/>
          <ac:grpSpMkLst>
            <pc:docMk/>
            <pc:sldMk cId="3466419639" sldId="306"/>
            <ac:grpSpMk id="36" creationId="{76306925-EE0D-6C73-76C7-55A2A57F89BA}"/>
          </ac:grpSpMkLst>
        </pc:grpChg>
        <pc:grpChg chg="add mod">
          <ac:chgData name="Stefan Rosemann" userId="59f8833a-3cb5-434f-a21b-1930ced4df7c" providerId="ADAL" clId="{B6BAFAB2-6FFC-4F78-84E7-73E2EA5BBAD4}" dt="2025-01-13T20:46:26.706" v="2383" actId="1076"/>
          <ac:grpSpMkLst>
            <pc:docMk/>
            <pc:sldMk cId="3466419639" sldId="306"/>
            <ac:grpSpMk id="38" creationId="{DBEEC653-167F-9081-CD7C-DF1D532C6EFD}"/>
          </ac:grpSpMkLst>
        </pc:grpChg>
        <pc:grpChg chg="add del mod">
          <ac:chgData name="Stefan Rosemann" userId="59f8833a-3cb5-434f-a21b-1930ced4df7c" providerId="ADAL" clId="{B6BAFAB2-6FFC-4F78-84E7-73E2EA5BBAD4}" dt="2025-01-13T20:35:26.429" v="2274"/>
          <ac:grpSpMkLst>
            <pc:docMk/>
            <pc:sldMk cId="3466419639" sldId="306"/>
            <ac:grpSpMk id="39" creationId="{22503E56-347E-D70B-537C-BB0513E5B2C3}"/>
          </ac:grpSpMkLst>
        </pc:grpChg>
        <pc:grpChg chg="add mod">
          <ac:chgData name="Stefan Rosemann" userId="59f8833a-3cb5-434f-a21b-1930ced4df7c" providerId="ADAL" clId="{B6BAFAB2-6FFC-4F78-84E7-73E2EA5BBAD4}" dt="2025-01-14T09:48:19.427" v="3190" actId="164"/>
          <ac:grpSpMkLst>
            <pc:docMk/>
            <pc:sldMk cId="3466419639" sldId="306"/>
            <ac:grpSpMk id="42" creationId="{843407E1-46B7-D467-3F30-FFC4EEF6023B}"/>
          </ac:grpSpMkLst>
        </pc:grpChg>
        <pc:grpChg chg="add mod">
          <ac:chgData name="Stefan Rosemann" userId="59f8833a-3cb5-434f-a21b-1930ced4df7c" providerId="ADAL" clId="{B6BAFAB2-6FFC-4F78-84E7-73E2EA5BBAD4}" dt="2025-01-14T09:48:19.427" v="3190" actId="164"/>
          <ac:grpSpMkLst>
            <pc:docMk/>
            <pc:sldMk cId="3466419639" sldId="306"/>
            <ac:grpSpMk id="43" creationId="{0C9B0DB2-2B4F-2468-B9BC-AA7C16419E0B}"/>
          </ac:grpSpMkLst>
        </pc:grpChg>
        <pc:grpChg chg="add mod">
          <ac:chgData name="Stefan Rosemann" userId="59f8833a-3cb5-434f-a21b-1930ced4df7c" providerId="ADAL" clId="{B6BAFAB2-6FFC-4F78-84E7-73E2EA5BBAD4}" dt="2025-01-13T20:47:17.092" v="2388"/>
          <ac:grpSpMkLst>
            <pc:docMk/>
            <pc:sldMk cId="3466419639" sldId="306"/>
            <ac:grpSpMk id="72" creationId="{B832E801-431C-1B18-0E1C-D1C5C49F2D4B}"/>
          </ac:grpSpMkLst>
        </pc:grpChg>
        <pc:grpChg chg="mod">
          <ac:chgData name="Stefan Rosemann" userId="59f8833a-3cb5-434f-a21b-1930ced4df7c" providerId="ADAL" clId="{B6BAFAB2-6FFC-4F78-84E7-73E2EA5BBAD4}" dt="2025-01-13T20:47:17.092" v="2388"/>
          <ac:grpSpMkLst>
            <pc:docMk/>
            <pc:sldMk cId="3466419639" sldId="306"/>
            <ac:grpSpMk id="74" creationId="{B0563BA7-2908-BE9F-1C92-C7B00CE34382}"/>
          </ac:grpSpMkLst>
        </pc:grpChg>
        <pc:picChg chg="add mod ord">
          <ac:chgData name="Stefan Rosemann" userId="59f8833a-3cb5-434f-a21b-1930ced4df7c" providerId="ADAL" clId="{B6BAFAB2-6FFC-4F78-84E7-73E2EA5BBAD4}" dt="2025-01-13T16:26:26.347" v="1369" actId="1076"/>
          <ac:picMkLst>
            <pc:docMk/>
            <pc:sldMk cId="3466419639" sldId="306"/>
            <ac:picMk id="2" creationId="{74B03692-791B-3D5F-9CA2-12BF98D5470F}"/>
          </ac:picMkLst>
        </pc:picChg>
        <pc:picChg chg="add mod ord">
          <ac:chgData name="Stefan Rosemann" userId="59f8833a-3cb5-434f-a21b-1930ced4df7c" providerId="ADAL" clId="{B6BAFAB2-6FFC-4F78-84E7-73E2EA5BBAD4}" dt="2025-01-13T16:24:57.514" v="1366" actId="164"/>
          <ac:picMkLst>
            <pc:docMk/>
            <pc:sldMk cId="3466419639" sldId="306"/>
            <ac:picMk id="10" creationId="{26EC799E-9F0C-DDC7-6E2F-279739FB017F}"/>
          </ac:picMkLst>
        </pc:picChg>
        <pc:picChg chg="add mod">
          <ac:chgData name="Stefan Rosemann" userId="59f8833a-3cb5-434f-a21b-1930ced4df7c" providerId="ADAL" clId="{B6BAFAB2-6FFC-4F78-84E7-73E2EA5BBAD4}" dt="2025-01-14T09:37:33.872" v="3134" actId="164"/>
          <ac:picMkLst>
            <pc:docMk/>
            <pc:sldMk cId="3466419639" sldId="306"/>
            <ac:picMk id="26" creationId="{0EE9E3B1-730C-782B-B557-41788BAC0791}"/>
          </ac:picMkLst>
        </pc:picChg>
        <pc:picChg chg="add mod topLvl">
          <ac:chgData name="Stefan Rosemann" userId="59f8833a-3cb5-434f-a21b-1930ced4df7c" providerId="ADAL" clId="{B6BAFAB2-6FFC-4F78-84E7-73E2EA5BBAD4}" dt="2025-01-14T09:47:39.948" v="3188" actId="164"/>
          <ac:picMkLst>
            <pc:docMk/>
            <pc:sldMk cId="3466419639" sldId="306"/>
            <ac:picMk id="32" creationId="{6F003830-A801-E3EE-C1A2-042F4B301DD2}"/>
          </ac:picMkLst>
        </pc:picChg>
        <pc:picChg chg="add mod topLvl">
          <ac:chgData name="Stefan Rosemann" userId="59f8833a-3cb5-434f-a21b-1930ced4df7c" providerId="ADAL" clId="{B6BAFAB2-6FFC-4F78-84E7-73E2EA5BBAD4}" dt="2025-01-14T09:49:56.148" v="3195" actId="21"/>
          <ac:picMkLst>
            <pc:docMk/>
            <pc:sldMk cId="3466419639" sldId="306"/>
            <ac:picMk id="37" creationId="{C01E8590-E46E-2B92-DB4E-4836F8115FDC}"/>
          </ac:picMkLst>
        </pc:picChg>
        <pc:picChg chg="mod">
          <ac:chgData name="Stefan Rosemann" userId="59f8833a-3cb5-434f-a21b-1930ced4df7c" providerId="ADAL" clId="{B6BAFAB2-6FFC-4F78-84E7-73E2EA5BBAD4}" dt="2025-01-13T20:44:21.294" v="2369" actId="1076"/>
          <ac:picMkLst>
            <pc:docMk/>
            <pc:sldMk cId="3466419639" sldId="306"/>
            <ac:picMk id="44" creationId="{D7C3060F-ED4A-A8AF-B99E-CCA517CD5C5C}"/>
          </ac:picMkLst>
        </pc:picChg>
        <pc:picChg chg="add mod">
          <ac:chgData name="Stefan Rosemann" userId="59f8833a-3cb5-434f-a21b-1930ced4df7c" providerId="ADAL" clId="{B6BAFAB2-6FFC-4F78-84E7-73E2EA5BBAD4}" dt="2025-01-14T09:50:00.621" v="3196"/>
          <ac:picMkLst>
            <pc:docMk/>
            <pc:sldMk cId="3466419639" sldId="306"/>
            <ac:picMk id="46" creationId="{2D3DBFB0-B14A-21E9-C441-3F53CE2B9D6F}"/>
          </ac:picMkLst>
        </pc:picChg>
        <pc:picChg chg="mod">
          <ac:chgData name="Stefan Rosemann" userId="59f8833a-3cb5-434f-a21b-1930ced4df7c" providerId="ADAL" clId="{B6BAFAB2-6FFC-4F78-84E7-73E2EA5BBAD4}" dt="2025-01-13T20:48:20.240" v="2395" actId="1076"/>
          <ac:picMkLst>
            <pc:docMk/>
            <pc:sldMk cId="3466419639" sldId="306"/>
            <ac:picMk id="73" creationId="{82F3F483-925B-4921-C0CD-BC3E799E8633}"/>
          </ac:picMkLst>
        </pc:picChg>
        <pc:picChg chg="mod">
          <ac:chgData name="Stefan Rosemann" userId="59f8833a-3cb5-434f-a21b-1930ced4df7c" providerId="ADAL" clId="{B6BAFAB2-6FFC-4F78-84E7-73E2EA5BBAD4}" dt="2025-01-13T20:47:17.092" v="2388"/>
          <ac:picMkLst>
            <pc:docMk/>
            <pc:sldMk cId="3466419639" sldId="306"/>
            <ac:picMk id="76" creationId="{C275BAB2-07FD-39C7-75A5-163EA5D35AE6}"/>
          </ac:picMkLst>
        </pc:picChg>
        <pc:picChg chg="add mod">
          <ac:chgData name="Stefan Rosemann" userId="59f8833a-3cb5-434f-a21b-1930ced4df7c" providerId="ADAL" clId="{B6BAFAB2-6FFC-4F78-84E7-73E2EA5BBAD4}" dt="2025-01-13T20:58:41.438" v="2422" actId="1076"/>
          <ac:picMkLst>
            <pc:docMk/>
            <pc:sldMk cId="3466419639" sldId="306"/>
            <ac:picMk id="82" creationId="{59F621A6-0BA6-F704-6718-85C0D5FAC799}"/>
          </ac:picMkLst>
        </pc:picChg>
        <pc:picChg chg="mod">
          <ac:chgData name="Stefan Rosemann" userId="59f8833a-3cb5-434f-a21b-1930ced4df7c" providerId="ADAL" clId="{B6BAFAB2-6FFC-4F78-84E7-73E2EA5BBAD4}" dt="2025-01-13T20:31:16.651" v="2238" actId="1076"/>
          <ac:picMkLst>
            <pc:docMk/>
            <pc:sldMk cId="3466419639" sldId="306"/>
            <ac:picMk id="97" creationId="{58B8225B-653B-C65A-505A-844EBC2FE6CF}"/>
          </ac:picMkLst>
        </pc:picChg>
        <pc:cxnChg chg="mod topLvl">
          <ac:chgData name="Stefan Rosemann" userId="59f8833a-3cb5-434f-a21b-1930ced4df7c" providerId="ADAL" clId="{B6BAFAB2-6FFC-4F78-84E7-73E2EA5BBAD4}" dt="2025-01-14T09:47:39.948" v="3188" actId="164"/>
          <ac:cxnSpMkLst>
            <pc:docMk/>
            <pc:sldMk cId="3466419639" sldId="306"/>
            <ac:cxnSpMk id="6" creationId="{D486C342-37A6-076B-9AE3-5F4AD7D7A48B}"/>
          </ac:cxnSpMkLst>
        </pc:cxnChg>
        <pc:cxnChg chg="mod topLvl">
          <ac:chgData name="Stefan Rosemann" userId="59f8833a-3cb5-434f-a21b-1930ced4df7c" providerId="ADAL" clId="{B6BAFAB2-6FFC-4F78-84E7-73E2EA5BBAD4}" dt="2025-01-14T09:49:15.088" v="3194" actId="14100"/>
          <ac:cxnSpMkLst>
            <pc:docMk/>
            <pc:sldMk cId="3466419639" sldId="306"/>
            <ac:cxnSpMk id="7" creationId="{9F9CD276-429A-E1DB-A5D6-6D21BD8CAF9D}"/>
          </ac:cxnSpMkLst>
        </pc:cxnChg>
        <pc:cxnChg chg="add mod">
          <ac:chgData name="Stefan Rosemann" userId="59f8833a-3cb5-434f-a21b-1930ced4df7c" providerId="ADAL" clId="{B6BAFAB2-6FFC-4F78-84E7-73E2EA5BBAD4}" dt="2025-01-14T09:37:33.872" v="3134" actId="164"/>
          <ac:cxnSpMkLst>
            <pc:docMk/>
            <pc:sldMk cId="3466419639" sldId="306"/>
            <ac:cxnSpMk id="27" creationId="{A4C82973-5131-C1A7-9C6A-4802CDB1DF35}"/>
          </ac:cxnSpMkLst>
        </pc:cxnChg>
      </pc:sldChg>
      <pc:sldChg chg="addSp delSp modSp add del mod modAnim">
        <pc:chgData name="Stefan Rosemann" userId="59f8833a-3cb5-434f-a21b-1930ced4df7c" providerId="ADAL" clId="{B6BAFAB2-6FFC-4F78-84E7-73E2EA5BBAD4}" dt="2025-01-13T21:25:29.663" v="2549" actId="47"/>
        <pc:sldMkLst>
          <pc:docMk/>
          <pc:sldMk cId="3778701854" sldId="307"/>
        </pc:sldMkLst>
      </pc:sldChg>
      <pc:sldChg chg="delSp modSp add mod delAnim">
        <pc:chgData name="Stefan Rosemann" userId="59f8833a-3cb5-434f-a21b-1930ced4df7c" providerId="ADAL" clId="{B6BAFAB2-6FFC-4F78-84E7-73E2EA5BBAD4}" dt="2025-01-13T17:16:34.231" v="1646" actId="1076"/>
        <pc:sldMkLst>
          <pc:docMk/>
          <pc:sldMk cId="2607736129" sldId="308"/>
        </pc:sldMkLst>
        <pc:picChg chg="mod">
          <ac:chgData name="Stefan Rosemann" userId="59f8833a-3cb5-434f-a21b-1930ced4df7c" providerId="ADAL" clId="{B6BAFAB2-6FFC-4F78-84E7-73E2EA5BBAD4}" dt="2025-01-13T17:16:34.231" v="1646" actId="1076"/>
          <ac:picMkLst>
            <pc:docMk/>
            <pc:sldMk cId="2607736129" sldId="308"/>
            <ac:picMk id="32" creationId="{D538585C-09E8-D4EC-2014-BFFAA68900BF}"/>
          </ac:picMkLst>
        </pc:picChg>
      </pc:sldChg>
      <pc:sldChg chg="addSp delSp modSp add del mod">
        <pc:chgData name="Stefan Rosemann" userId="59f8833a-3cb5-434f-a21b-1930ced4df7c" providerId="ADAL" clId="{B6BAFAB2-6FFC-4F78-84E7-73E2EA5BBAD4}" dt="2025-01-13T17:15:07.829" v="1631" actId="47"/>
        <pc:sldMkLst>
          <pc:docMk/>
          <pc:sldMk cId="2934946830" sldId="308"/>
        </pc:sldMkLst>
      </pc:sldChg>
      <pc:sldChg chg="addSp delSp modSp add mod modAnim">
        <pc:chgData name="Stefan Rosemann" userId="59f8833a-3cb5-434f-a21b-1930ced4df7c" providerId="ADAL" clId="{B6BAFAB2-6FFC-4F78-84E7-73E2EA5BBAD4}" dt="2025-01-13T21:25:21.163" v="2548" actId="1076"/>
        <pc:sldMkLst>
          <pc:docMk/>
          <pc:sldMk cId="492969738" sldId="309"/>
        </pc:sldMkLst>
        <pc:spChg chg="mod">
          <ac:chgData name="Stefan Rosemann" userId="59f8833a-3cb5-434f-a21b-1930ced4df7c" providerId="ADAL" clId="{B6BAFAB2-6FFC-4F78-84E7-73E2EA5BBAD4}" dt="2025-01-13T17:24:46.362" v="1739" actId="27636"/>
          <ac:spMkLst>
            <pc:docMk/>
            <pc:sldMk cId="492969738" sldId="309"/>
            <ac:spMk id="4" creationId="{E054506F-4E36-E476-9D1C-426844C1C4AB}"/>
          </ac:spMkLst>
        </pc:spChg>
        <pc:spChg chg="add mod">
          <ac:chgData name="Stefan Rosemann" userId="59f8833a-3cb5-434f-a21b-1930ced4df7c" providerId="ADAL" clId="{B6BAFAB2-6FFC-4F78-84E7-73E2EA5BBAD4}" dt="2025-01-13T21:25:21.163" v="2548" actId="1076"/>
          <ac:spMkLst>
            <pc:docMk/>
            <pc:sldMk cId="492969738" sldId="309"/>
            <ac:spMk id="5" creationId="{006CE83C-E0E2-752D-9C96-D2C7660DA08E}"/>
          </ac:spMkLst>
        </pc:spChg>
        <pc:picChg chg="add mod">
          <ac:chgData name="Stefan Rosemann" userId="59f8833a-3cb5-434f-a21b-1930ced4df7c" providerId="ADAL" clId="{B6BAFAB2-6FFC-4F78-84E7-73E2EA5BBAD4}" dt="2025-01-13T17:25:53.072" v="1756" actId="14100"/>
          <ac:picMkLst>
            <pc:docMk/>
            <pc:sldMk cId="492969738" sldId="309"/>
            <ac:picMk id="2" creationId="{9195E715-182F-C7FA-82E3-DF9CC2F6BE2F}"/>
          </ac:picMkLst>
        </pc:picChg>
      </pc:sldChg>
      <pc:sldChg chg="addSp delSp modSp add del mod">
        <pc:chgData name="Stefan Rosemann" userId="59f8833a-3cb5-434f-a21b-1930ced4df7c" providerId="ADAL" clId="{B6BAFAB2-6FFC-4F78-84E7-73E2EA5BBAD4}" dt="2025-01-13T18:31:14.564" v="1986" actId="47"/>
        <pc:sldMkLst>
          <pc:docMk/>
          <pc:sldMk cId="2442760345" sldId="310"/>
        </pc:sldMkLst>
      </pc:sldChg>
      <pc:sldChg chg="addSp delSp modSp add mod setBg delAnim modAnim delDesignElem">
        <pc:chgData name="Stefan Rosemann" userId="59f8833a-3cb5-434f-a21b-1930ced4df7c" providerId="ADAL" clId="{B6BAFAB2-6FFC-4F78-84E7-73E2EA5BBAD4}" dt="2025-01-13T21:09:47.030" v="2497"/>
        <pc:sldMkLst>
          <pc:docMk/>
          <pc:sldMk cId="2007434164" sldId="311"/>
        </pc:sldMkLst>
        <pc:spChg chg="mod">
          <ac:chgData name="Stefan Rosemann" userId="59f8833a-3cb5-434f-a21b-1930ced4df7c" providerId="ADAL" clId="{B6BAFAB2-6FFC-4F78-84E7-73E2EA5BBAD4}" dt="2025-01-13T20:11:51.571" v="2130" actId="1076"/>
          <ac:spMkLst>
            <pc:docMk/>
            <pc:sldMk cId="2007434164" sldId="311"/>
            <ac:spMk id="2" creationId="{9FF8E676-4D35-A063-5755-1669E528255C}"/>
          </ac:spMkLst>
        </pc:spChg>
        <pc:spChg chg="mod">
          <ac:chgData name="Stefan Rosemann" userId="59f8833a-3cb5-434f-a21b-1930ced4df7c" providerId="ADAL" clId="{B6BAFAB2-6FFC-4F78-84E7-73E2EA5BBAD4}" dt="2025-01-13T20:11:47.007" v="2129" actId="1076"/>
          <ac:spMkLst>
            <pc:docMk/>
            <pc:sldMk cId="2007434164" sldId="311"/>
            <ac:spMk id="3" creationId="{E40FB553-7B04-7D14-87CE-476BCC9F04FF}"/>
          </ac:spMkLst>
        </pc:spChg>
        <pc:spChg chg="add mod">
          <ac:chgData name="Stefan Rosemann" userId="59f8833a-3cb5-434f-a21b-1930ced4df7c" providerId="ADAL" clId="{B6BAFAB2-6FFC-4F78-84E7-73E2EA5BBAD4}" dt="2025-01-13T21:09:36.783" v="2496" actId="1076"/>
          <ac:spMkLst>
            <pc:docMk/>
            <pc:sldMk cId="2007434164" sldId="311"/>
            <ac:spMk id="4" creationId="{6B82AF3C-9C10-BF37-9B80-199B8982519D}"/>
          </ac:spMkLst>
        </pc:spChg>
        <pc:picChg chg="mod modCrop">
          <ac:chgData name="Stefan Rosemann" userId="59f8833a-3cb5-434f-a21b-1930ced4df7c" providerId="ADAL" clId="{B6BAFAB2-6FFC-4F78-84E7-73E2EA5BBAD4}" dt="2025-01-13T18:30:31.406" v="1961" actId="18131"/>
          <ac:picMkLst>
            <pc:docMk/>
            <pc:sldMk cId="2007434164" sldId="311"/>
            <ac:picMk id="9" creationId="{B71F26CD-B899-B35A-9CF6-105E7C2E31E1}"/>
          </ac:picMkLst>
        </pc:picChg>
        <pc:picChg chg="add mod ord">
          <ac:chgData name="Stefan Rosemann" userId="59f8833a-3cb5-434f-a21b-1930ced4df7c" providerId="ADAL" clId="{B6BAFAB2-6FFC-4F78-84E7-73E2EA5BBAD4}" dt="2025-01-13T18:30:04.422" v="1960" actId="26606"/>
          <ac:picMkLst>
            <pc:docMk/>
            <pc:sldMk cId="2007434164" sldId="311"/>
            <ac:picMk id="3074" creationId="{4D9F00A3-0C46-151E-7A86-15111E15F68A}"/>
          </ac:picMkLst>
        </pc:picChg>
        <pc:cxnChg chg="add">
          <ac:chgData name="Stefan Rosemann" userId="59f8833a-3cb5-434f-a21b-1930ced4df7c" providerId="ADAL" clId="{B6BAFAB2-6FFC-4F78-84E7-73E2EA5BBAD4}" dt="2025-01-13T18:30:04.422" v="1960" actId="26606"/>
          <ac:cxnSpMkLst>
            <pc:docMk/>
            <pc:sldMk cId="2007434164" sldId="311"/>
            <ac:cxnSpMk id="3079" creationId="{076A370E-C7CA-4ED6-BBEE-CE73A7944BBC}"/>
          </ac:cxnSpMkLst>
        </pc:cxnChg>
        <pc:cxnChg chg="add">
          <ac:chgData name="Stefan Rosemann" userId="59f8833a-3cb5-434f-a21b-1930ced4df7c" providerId="ADAL" clId="{B6BAFAB2-6FFC-4F78-84E7-73E2EA5BBAD4}" dt="2025-01-13T18:30:04.422" v="1960" actId="26606"/>
          <ac:cxnSpMkLst>
            <pc:docMk/>
            <pc:sldMk cId="2007434164" sldId="311"/>
            <ac:cxnSpMk id="3081" creationId="{09C45DED-5AFE-434B-A28C-F5DF05539BBE}"/>
          </ac:cxnSpMkLst>
        </pc:cxnChg>
      </pc:sldChg>
      <pc:sldChg chg="addSp delSp modSp add del mod addAnim delAnim modAnim">
        <pc:chgData name="Stefan Rosemann" userId="59f8833a-3cb5-434f-a21b-1930ced4df7c" providerId="ADAL" clId="{B6BAFAB2-6FFC-4F78-84E7-73E2EA5BBAD4}" dt="2025-01-14T11:00:35.908" v="3349" actId="47"/>
        <pc:sldMkLst>
          <pc:docMk/>
          <pc:sldMk cId="1274393104" sldId="312"/>
        </pc:sldMkLst>
      </pc:sldChg>
      <pc:sldChg chg="delSp modSp add del mod ord modAnim">
        <pc:chgData name="Stefan Rosemann" userId="59f8833a-3cb5-434f-a21b-1930ced4df7c" providerId="ADAL" clId="{B6BAFAB2-6FFC-4F78-84E7-73E2EA5BBAD4}" dt="2025-01-14T11:02:15.272" v="3355" actId="47"/>
        <pc:sldMkLst>
          <pc:docMk/>
          <pc:sldMk cId="2838297777" sldId="313"/>
        </pc:sldMkLst>
      </pc:sldChg>
      <pc:sldChg chg="addSp delSp modSp add mod delAnim modAnim">
        <pc:chgData name="Stefan Rosemann" userId="59f8833a-3cb5-434f-a21b-1930ced4df7c" providerId="ADAL" clId="{B6BAFAB2-6FFC-4F78-84E7-73E2EA5BBAD4}" dt="2025-01-13T22:02:19.869" v="2852" actId="207"/>
        <pc:sldMkLst>
          <pc:docMk/>
          <pc:sldMk cId="2279955780" sldId="314"/>
        </pc:sldMkLst>
        <pc:spChg chg="add mod">
          <ac:chgData name="Stefan Rosemann" userId="59f8833a-3cb5-434f-a21b-1930ced4df7c" providerId="ADAL" clId="{B6BAFAB2-6FFC-4F78-84E7-73E2EA5BBAD4}" dt="2025-01-13T21:52:43.776" v="2786" actId="1076"/>
          <ac:spMkLst>
            <pc:docMk/>
            <pc:sldMk cId="2279955780" sldId="314"/>
            <ac:spMk id="12" creationId="{7A6C3AE3-4EFB-22DC-2335-B129E130A993}"/>
          </ac:spMkLst>
        </pc:spChg>
        <pc:spChg chg="add mod">
          <ac:chgData name="Stefan Rosemann" userId="59f8833a-3cb5-434f-a21b-1930ced4df7c" providerId="ADAL" clId="{B6BAFAB2-6FFC-4F78-84E7-73E2EA5BBAD4}" dt="2025-01-13T22:02:19.869" v="2852" actId="207"/>
          <ac:spMkLst>
            <pc:docMk/>
            <pc:sldMk cId="2279955780" sldId="314"/>
            <ac:spMk id="13" creationId="{5BE78874-65D7-B9ED-B385-1F065279B215}"/>
          </ac:spMkLst>
        </pc:spChg>
        <pc:spChg chg="add mod">
          <ac:chgData name="Stefan Rosemann" userId="59f8833a-3cb5-434f-a21b-1930ced4df7c" providerId="ADAL" clId="{B6BAFAB2-6FFC-4F78-84E7-73E2EA5BBAD4}" dt="2025-01-13T22:02:17.060" v="2851" actId="207"/>
          <ac:spMkLst>
            <pc:docMk/>
            <pc:sldMk cId="2279955780" sldId="314"/>
            <ac:spMk id="14" creationId="{922B1536-540A-1FB8-357A-E81746C99388}"/>
          </ac:spMkLst>
        </pc:spChg>
        <pc:spChg chg="add mod">
          <ac:chgData name="Stefan Rosemann" userId="59f8833a-3cb5-434f-a21b-1930ced4df7c" providerId="ADAL" clId="{B6BAFAB2-6FFC-4F78-84E7-73E2EA5BBAD4}" dt="2025-01-13T22:02:14.266" v="2850" actId="207"/>
          <ac:spMkLst>
            <pc:docMk/>
            <pc:sldMk cId="2279955780" sldId="314"/>
            <ac:spMk id="15" creationId="{F1069230-9D9A-3A65-4B73-C2DF94BEAB2A}"/>
          </ac:spMkLst>
        </pc:spChg>
        <pc:picChg chg="mod">
          <ac:chgData name="Stefan Rosemann" userId="59f8833a-3cb5-434f-a21b-1930ced4df7c" providerId="ADAL" clId="{B6BAFAB2-6FFC-4F78-84E7-73E2EA5BBAD4}" dt="2025-01-13T21:52:47.163" v="2787" actId="1076"/>
          <ac:picMkLst>
            <pc:docMk/>
            <pc:sldMk cId="2279955780" sldId="314"/>
            <ac:picMk id="3074" creationId="{BF156F8B-4DDB-1121-C3F8-C7CB950B0A27}"/>
          </ac:picMkLst>
        </pc:picChg>
        <pc:picChg chg="add mod">
          <ac:chgData name="Stefan Rosemann" userId="59f8833a-3cb5-434f-a21b-1930ced4df7c" providerId="ADAL" clId="{B6BAFAB2-6FFC-4F78-84E7-73E2EA5BBAD4}" dt="2025-01-13T22:00:14.466" v="2823" actId="1076"/>
          <ac:picMkLst>
            <pc:docMk/>
            <pc:sldMk cId="2279955780" sldId="314"/>
            <ac:picMk id="6146" creationId="{42AE3AF3-9F0B-99EE-0FD5-F696CA12EDB5}"/>
          </ac:picMkLst>
        </pc:picChg>
      </pc:sldChg>
      <pc:sldChg chg="addSp delSp modSp add mod ord">
        <pc:chgData name="Stefan Rosemann" userId="59f8833a-3cb5-434f-a21b-1930ced4df7c" providerId="ADAL" clId="{B6BAFAB2-6FFC-4F78-84E7-73E2EA5BBAD4}" dt="2025-01-14T06:19:13.901" v="2897" actId="478"/>
        <pc:sldMkLst>
          <pc:docMk/>
          <pc:sldMk cId="1052251902" sldId="315"/>
        </pc:sldMkLst>
      </pc:sldChg>
      <pc:sldChg chg="add">
        <pc:chgData name="Stefan Rosemann" userId="59f8833a-3cb5-434f-a21b-1930ced4df7c" providerId="ADAL" clId="{B6BAFAB2-6FFC-4F78-84E7-73E2EA5BBAD4}" dt="2025-01-14T06:15:39.667" v="2863"/>
        <pc:sldMkLst>
          <pc:docMk/>
          <pc:sldMk cId="4045095826" sldId="316"/>
        </pc:sldMkLst>
      </pc:sldChg>
      <pc:sldChg chg="addSp delSp modSp add mod ord">
        <pc:chgData name="Stefan Rosemann" userId="59f8833a-3cb5-434f-a21b-1930ced4df7c" providerId="ADAL" clId="{B6BAFAB2-6FFC-4F78-84E7-73E2EA5BBAD4}" dt="2025-01-14T06:19:18.475" v="2898" actId="478"/>
        <pc:sldMkLst>
          <pc:docMk/>
          <pc:sldMk cId="322164230" sldId="317"/>
        </pc:sldMkLst>
      </pc:sldChg>
      <pc:sldChg chg="add">
        <pc:chgData name="Stefan Rosemann" userId="59f8833a-3cb5-434f-a21b-1930ced4df7c" providerId="ADAL" clId="{B6BAFAB2-6FFC-4F78-84E7-73E2EA5BBAD4}" dt="2025-01-14T06:15:42.395" v="2864"/>
        <pc:sldMkLst>
          <pc:docMk/>
          <pc:sldMk cId="3954357210" sldId="318"/>
        </pc:sldMkLst>
      </pc:sldChg>
      <pc:sldChg chg="add">
        <pc:chgData name="Stefan Rosemann" userId="59f8833a-3cb5-434f-a21b-1930ced4df7c" providerId="ADAL" clId="{B6BAFAB2-6FFC-4F78-84E7-73E2EA5BBAD4}" dt="2025-01-14T06:15:45.003" v="2865"/>
        <pc:sldMkLst>
          <pc:docMk/>
          <pc:sldMk cId="863663783" sldId="319"/>
        </pc:sldMkLst>
      </pc:sldChg>
      <pc:sldChg chg="add">
        <pc:chgData name="Stefan Rosemann" userId="59f8833a-3cb5-434f-a21b-1930ced4df7c" providerId="ADAL" clId="{B6BAFAB2-6FFC-4F78-84E7-73E2EA5BBAD4}" dt="2025-01-14T06:15:49.045" v="2866"/>
        <pc:sldMkLst>
          <pc:docMk/>
          <pc:sldMk cId="1092447393" sldId="320"/>
        </pc:sldMkLst>
      </pc:sldChg>
      <pc:sldChg chg="addSp delSp modSp add mod ord">
        <pc:chgData name="Stefan Rosemann" userId="59f8833a-3cb5-434f-a21b-1930ced4df7c" providerId="ADAL" clId="{B6BAFAB2-6FFC-4F78-84E7-73E2EA5BBAD4}" dt="2025-01-14T11:14:38.293" v="3371"/>
        <pc:sldMkLst>
          <pc:docMk/>
          <pc:sldMk cId="2178890636" sldId="321"/>
        </pc:sldMkLst>
      </pc:sldChg>
      <pc:sldChg chg="addSp delSp modSp add ord">
        <pc:chgData name="Stefan Rosemann" userId="59f8833a-3cb5-434f-a21b-1930ced4df7c" providerId="ADAL" clId="{B6BAFAB2-6FFC-4F78-84E7-73E2EA5BBAD4}" dt="2025-01-14T11:14:38.293" v="3371"/>
        <pc:sldMkLst>
          <pc:docMk/>
          <pc:sldMk cId="1926954135" sldId="322"/>
        </pc:sldMkLst>
      </pc:sldChg>
      <pc:sldChg chg="delSp modSp add ord">
        <pc:chgData name="Stefan Rosemann" userId="59f8833a-3cb5-434f-a21b-1930ced4df7c" providerId="ADAL" clId="{B6BAFAB2-6FFC-4F78-84E7-73E2EA5BBAD4}" dt="2025-01-14T11:14:38.293" v="3371"/>
        <pc:sldMkLst>
          <pc:docMk/>
          <pc:sldMk cId="823375774" sldId="323"/>
        </pc:sldMkLst>
      </pc:sldChg>
      <pc:sldChg chg="addSp delSp modSp add mod modAnim">
        <pc:chgData name="Stefan Rosemann" userId="59f8833a-3cb5-434f-a21b-1930ced4df7c" providerId="ADAL" clId="{B6BAFAB2-6FFC-4F78-84E7-73E2EA5BBAD4}" dt="2025-01-14T11:01:56.974" v="3353" actId="1076"/>
        <pc:sldMkLst>
          <pc:docMk/>
          <pc:sldMk cId="2020259571" sldId="324"/>
        </pc:sldMkLst>
        <pc:grpChg chg="mod">
          <ac:chgData name="Stefan Rosemann" userId="59f8833a-3cb5-434f-a21b-1930ced4df7c" providerId="ADAL" clId="{B6BAFAB2-6FFC-4F78-84E7-73E2EA5BBAD4}" dt="2025-01-14T11:01:34.680" v="3350" actId="1076"/>
          <ac:grpSpMkLst>
            <pc:docMk/>
            <pc:sldMk cId="2020259571" sldId="324"/>
            <ac:grpSpMk id="32" creationId="{BBA00B21-9043-1AD4-BC91-94D7B16D8FE2}"/>
          </ac:grpSpMkLst>
        </pc:grpChg>
        <pc:picChg chg="add mod">
          <ac:chgData name="Stefan Rosemann" userId="59f8833a-3cb5-434f-a21b-1930ced4df7c" providerId="ADAL" clId="{B6BAFAB2-6FFC-4F78-84E7-73E2EA5BBAD4}" dt="2025-01-14T11:01:56.974" v="3353" actId="1076"/>
          <ac:picMkLst>
            <pc:docMk/>
            <pc:sldMk cId="2020259571" sldId="324"/>
            <ac:picMk id="3" creationId="{57356657-4BBE-8D1C-F343-C50445F1A0A5}"/>
          </ac:picMkLst>
        </pc:picChg>
        <pc:picChg chg="mod">
          <ac:chgData name="Stefan Rosemann" userId="59f8833a-3cb5-434f-a21b-1930ced4df7c" providerId="ADAL" clId="{B6BAFAB2-6FFC-4F78-84E7-73E2EA5BBAD4}" dt="2025-01-14T11:01:34.680" v="3350" actId="1076"/>
          <ac:picMkLst>
            <pc:docMk/>
            <pc:sldMk cId="2020259571" sldId="324"/>
            <ac:picMk id="9" creationId="{1775BCDD-7FB0-0125-AC16-BD4D2BD39E35}"/>
          </ac:picMkLst>
        </pc:picChg>
        <pc:picChg chg="mod">
          <ac:chgData name="Stefan Rosemann" userId="59f8833a-3cb5-434f-a21b-1930ced4df7c" providerId="ADAL" clId="{B6BAFAB2-6FFC-4F78-84E7-73E2EA5BBAD4}" dt="2025-01-14T11:01:34.680" v="3350" actId="1076"/>
          <ac:picMkLst>
            <pc:docMk/>
            <pc:sldMk cId="2020259571" sldId="324"/>
            <ac:picMk id="25" creationId="{3C759417-A6EC-2A93-86B2-7AA67D914098}"/>
          </ac:picMkLst>
        </pc:picChg>
      </pc:sldChg>
      <pc:sldChg chg="addSp delSp modSp add mod ord modAnim">
        <pc:chgData name="Stefan Rosemann" userId="59f8833a-3cb5-434f-a21b-1930ced4df7c" providerId="ADAL" clId="{B6BAFAB2-6FFC-4F78-84E7-73E2EA5BBAD4}" dt="2025-01-14T11:00:27.959" v="3348"/>
        <pc:sldMkLst>
          <pc:docMk/>
          <pc:sldMk cId="1564517031" sldId="325"/>
        </pc:sldMkLst>
        <pc:spChg chg="add mod">
          <ac:chgData name="Stefan Rosemann" userId="59f8833a-3cb5-434f-a21b-1930ced4df7c" providerId="ADAL" clId="{B6BAFAB2-6FFC-4F78-84E7-73E2EA5BBAD4}" dt="2025-01-14T10:12:36.371" v="3309"/>
          <ac:spMkLst>
            <pc:docMk/>
            <pc:sldMk cId="1564517031" sldId="325"/>
            <ac:spMk id="8" creationId="{52FA0FF7-FEBF-93CC-6099-3E89ABE7F003}"/>
          </ac:spMkLst>
        </pc:spChg>
        <pc:spChg chg="mod">
          <ac:chgData name="Stefan Rosemann" userId="59f8833a-3cb5-434f-a21b-1930ced4df7c" providerId="ADAL" clId="{B6BAFAB2-6FFC-4F78-84E7-73E2EA5BBAD4}" dt="2025-01-14T10:11:45.358" v="3305" actId="478"/>
          <ac:spMkLst>
            <pc:docMk/>
            <pc:sldMk cId="1564517031" sldId="325"/>
            <ac:spMk id="40" creationId="{4968314C-8C6D-901F-8A33-149B6A729535}"/>
          </ac:spMkLst>
        </pc:spChg>
        <pc:spChg chg="mod">
          <ac:chgData name="Stefan Rosemann" userId="59f8833a-3cb5-434f-a21b-1930ced4df7c" providerId="ADAL" clId="{B6BAFAB2-6FFC-4F78-84E7-73E2EA5BBAD4}" dt="2025-01-14T10:11:45.358" v="3305" actId="478"/>
          <ac:spMkLst>
            <pc:docMk/>
            <pc:sldMk cId="1564517031" sldId="325"/>
            <ac:spMk id="41" creationId="{5717034D-27F2-5AAD-D5D3-EA20016441B8}"/>
          </ac:spMkLst>
        </pc:spChg>
        <pc:spChg chg="add mod">
          <ac:chgData name="Stefan Rosemann" userId="59f8833a-3cb5-434f-a21b-1930ced4df7c" providerId="ADAL" clId="{B6BAFAB2-6FFC-4F78-84E7-73E2EA5BBAD4}" dt="2025-01-14T11:00:20.209" v="3346" actId="164"/>
          <ac:spMkLst>
            <pc:docMk/>
            <pc:sldMk cId="1564517031" sldId="325"/>
            <ac:spMk id="50" creationId="{D91781D8-AA92-286C-EDC4-1FBF6F277DF3}"/>
          </ac:spMkLst>
        </pc:spChg>
        <pc:grpChg chg="add mod">
          <ac:chgData name="Stefan Rosemann" userId="59f8833a-3cb5-434f-a21b-1930ced4df7c" providerId="ADAL" clId="{B6BAFAB2-6FFC-4F78-84E7-73E2EA5BBAD4}" dt="2025-01-14T10:15:45.773" v="3326" actId="1076"/>
          <ac:grpSpMkLst>
            <pc:docMk/>
            <pc:sldMk cId="1564517031" sldId="325"/>
            <ac:grpSpMk id="24" creationId="{275270D0-4CC7-46B2-9365-A2178E4F4BD0}"/>
          </ac:grpSpMkLst>
        </pc:grpChg>
        <pc:grpChg chg="add mod">
          <ac:chgData name="Stefan Rosemann" userId="59f8833a-3cb5-434f-a21b-1930ced4df7c" providerId="ADAL" clId="{B6BAFAB2-6FFC-4F78-84E7-73E2EA5BBAD4}" dt="2025-01-14T10:14:18.474" v="3316"/>
          <ac:grpSpMkLst>
            <pc:docMk/>
            <pc:sldMk cId="1564517031" sldId="325"/>
            <ac:grpSpMk id="29" creationId="{C53AED89-6F82-E773-FD8A-FCB163883F1F}"/>
          </ac:grpSpMkLst>
        </pc:grpChg>
        <pc:grpChg chg="mod">
          <ac:chgData name="Stefan Rosemann" userId="59f8833a-3cb5-434f-a21b-1930ced4df7c" providerId="ADAL" clId="{B6BAFAB2-6FFC-4F78-84E7-73E2EA5BBAD4}" dt="2025-01-14T10:12:44.294" v="3310" actId="1076"/>
          <ac:grpSpMkLst>
            <pc:docMk/>
            <pc:sldMk cId="1564517031" sldId="325"/>
            <ac:grpSpMk id="38" creationId="{DBEEC653-167F-9081-CD7C-DF1D532C6EFD}"/>
          </ac:grpSpMkLst>
        </pc:grpChg>
        <pc:grpChg chg="mod">
          <ac:chgData name="Stefan Rosemann" userId="59f8833a-3cb5-434f-a21b-1930ced4df7c" providerId="ADAL" clId="{B6BAFAB2-6FFC-4F78-84E7-73E2EA5BBAD4}" dt="2025-01-14T10:11:45.358" v="3305" actId="478"/>
          <ac:grpSpMkLst>
            <pc:docMk/>
            <pc:sldMk cId="1564517031" sldId="325"/>
            <ac:grpSpMk id="39" creationId="{22503E56-347E-D70B-537C-BB0513E5B2C3}"/>
          </ac:grpSpMkLst>
        </pc:grpChg>
        <pc:grpChg chg="add mod">
          <ac:chgData name="Stefan Rosemann" userId="59f8833a-3cb5-434f-a21b-1930ced4df7c" providerId="ADAL" clId="{B6BAFAB2-6FFC-4F78-84E7-73E2EA5BBAD4}" dt="2025-01-14T10:14:38.632" v="3318" actId="1076"/>
          <ac:grpSpMkLst>
            <pc:docMk/>
            <pc:sldMk cId="1564517031" sldId="325"/>
            <ac:grpSpMk id="42" creationId="{A4591FA7-0EF6-CC20-A6AE-6DA78059162A}"/>
          </ac:grpSpMkLst>
        </pc:grpChg>
        <pc:grpChg chg="add mod">
          <ac:chgData name="Stefan Rosemann" userId="59f8833a-3cb5-434f-a21b-1930ced4df7c" providerId="ADAL" clId="{B6BAFAB2-6FFC-4F78-84E7-73E2EA5BBAD4}" dt="2025-01-14T11:00:20.209" v="3346" actId="164"/>
          <ac:grpSpMkLst>
            <pc:docMk/>
            <pc:sldMk cId="1564517031" sldId="325"/>
            <ac:grpSpMk id="54" creationId="{60736010-5DFD-A034-4158-9F8167FB8156}"/>
          </ac:grpSpMkLst>
        </pc:grpChg>
        <pc:grpChg chg="topLvl">
          <ac:chgData name="Stefan Rosemann" userId="59f8833a-3cb5-434f-a21b-1930ced4df7c" providerId="ADAL" clId="{B6BAFAB2-6FFC-4F78-84E7-73E2EA5BBAD4}" dt="2025-01-14T10:09:20.831" v="3286" actId="478"/>
          <ac:grpSpMkLst>
            <pc:docMk/>
            <pc:sldMk cId="1564517031" sldId="325"/>
            <ac:grpSpMk id="74" creationId="{B0563BA7-2908-BE9F-1C92-C7B00CE34382}"/>
          </ac:grpSpMkLst>
        </pc:grpChg>
        <pc:picChg chg="add mod">
          <ac:chgData name="Stefan Rosemann" userId="59f8833a-3cb5-434f-a21b-1930ced4df7c" providerId="ADAL" clId="{B6BAFAB2-6FFC-4F78-84E7-73E2EA5BBAD4}" dt="2025-01-14T10:12:49.211" v="3311" actId="1076"/>
          <ac:picMkLst>
            <pc:docMk/>
            <pc:sldMk cId="1564517031" sldId="325"/>
            <ac:picMk id="6" creationId="{DC3DF98E-E707-0F70-D010-33A60056F213}"/>
          </ac:picMkLst>
        </pc:picChg>
        <pc:picChg chg="mod">
          <ac:chgData name="Stefan Rosemann" userId="59f8833a-3cb5-434f-a21b-1930ced4df7c" providerId="ADAL" clId="{B6BAFAB2-6FFC-4F78-84E7-73E2EA5BBAD4}" dt="2025-01-14T10:15:45.773" v="3326" actId="1076"/>
          <ac:picMkLst>
            <pc:docMk/>
            <pc:sldMk cId="1564517031" sldId="325"/>
            <ac:picMk id="27" creationId="{BB604A1B-0C5F-5188-2C06-7E9E3374F277}"/>
          </ac:picMkLst>
        </pc:picChg>
        <pc:picChg chg="mod">
          <ac:chgData name="Stefan Rosemann" userId="59f8833a-3cb5-434f-a21b-1930ced4df7c" providerId="ADAL" clId="{B6BAFAB2-6FFC-4F78-84E7-73E2EA5BBAD4}" dt="2025-01-14T10:15:45.773" v="3326" actId="1076"/>
          <ac:picMkLst>
            <pc:docMk/>
            <pc:sldMk cId="1564517031" sldId="325"/>
            <ac:picMk id="28" creationId="{ACA3A5B1-24B3-0F02-BFAB-DE28CBCC6F94}"/>
          </ac:picMkLst>
        </pc:picChg>
        <pc:picChg chg="mod">
          <ac:chgData name="Stefan Rosemann" userId="59f8833a-3cb5-434f-a21b-1930ced4df7c" providerId="ADAL" clId="{B6BAFAB2-6FFC-4F78-84E7-73E2EA5BBAD4}" dt="2025-01-14T10:14:18.474" v="3316"/>
          <ac:picMkLst>
            <pc:docMk/>
            <pc:sldMk cId="1564517031" sldId="325"/>
            <ac:picMk id="35" creationId="{AC1F605C-21DA-D734-C45F-C45C4689505A}"/>
          </ac:picMkLst>
        </pc:picChg>
        <pc:picChg chg="mod">
          <ac:chgData name="Stefan Rosemann" userId="59f8833a-3cb5-434f-a21b-1930ced4df7c" providerId="ADAL" clId="{B6BAFAB2-6FFC-4F78-84E7-73E2EA5BBAD4}" dt="2025-01-14T10:14:38.632" v="3318" actId="1076"/>
          <ac:picMkLst>
            <pc:docMk/>
            <pc:sldMk cId="1564517031" sldId="325"/>
            <ac:picMk id="43" creationId="{C9848D6A-A479-DA8B-FF9A-5BED2C60A23D}"/>
          </ac:picMkLst>
        </pc:picChg>
        <pc:picChg chg="mod">
          <ac:chgData name="Stefan Rosemann" userId="59f8833a-3cb5-434f-a21b-1930ced4df7c" providerId="ADAL" clId="{B6BAFAB2-6FFC-4F78-84E7-73E2EA5BBAD4}" dt="2025-01-14T10:11:45.358" v="3305" actId="478"/>
          <ac:picMkLst>
            <pc:docMk/>
            <pc:sldMk cId="1564517031" sldId="325"/>
            <ac:picMk id="44" creationId="{D7C3060F-ED4A-A8AF-B99E-CCA517CD5C5C}"/>
          </ac:picMkLst>
        </pc:picChg>
        <pc:picChg chg="add mod">
          <ac:chgData name="Stefan Rosemann" userId="59f8833a-3cb5-434f-a21b-1930ced4df7c" providerId="ADAL" clId="{B6BAFAB2-6FFC-4F78-84E7-73E2EA5BBAD4}" dt="2025-01-14T11:00:20.209" v="3346" actId="164"/>
          <ac:picMkLst>
            <pc:docMk/>
            <pc:sldMk cId="1564517031" sldId="325"/>
            <ac:picMk id="51" creationId="{BC55C406-1717-A069-7291-62F080FAE700}"/>
          </ac:picMkLst>
        </pc:picChg>
        <pc:picChg chg="add del mod">
          <ac:chgData name="Stefan Rosemann" userId="59f8833a-3cb5-434f-a21b-1930ced4df7c" providerId="ADAL" clId="{B6BAFAB2-6FFC-4F78-84E7-73E2EA5BBAD4}" dt="2025-01-14T10:10:52.223" v="3301" actId="478"/>
          <ac:picMkLst>
            <pc:docMk/>
            <pc:sldMk cId="1564517031" sldId="325"/>
            <ac:picMk id="61" creationId="{084CC7AF-3297-382D-3D62-E1DFBA05C26E}"/>
          </ac:picMkLst>
        </pc:picChg>
        <pc:cxnChg chg="mod">
          <ac:chgData name="Stefan Rosemann" userId="59f8833a-3cb5-434f-a21b-1930ced4df7c" providerId="ADAL" clId="{B6BAFAB2-6FFC-4F78-84E7-73E2EA5BBAD4}" dt="2025-01-14T10:14:18.474" v="3316"/>
          <ac:cxnSpMkLst>
            <pc:docMk/>
            <pc:sldMk cId="1564517031" sldId="325"/>
            <ac:cxnSpMk id="30" creationId="{DEE3B6C9-73B9-9427-8CFF-73662FAA784A}"/>
          </ac:cxnSpMkLst>
        </pc:cxnChg>
        <pc:cxnChg chg="mod">
          <ac:chgData name="Stefan Rosemann" userId="59f8833a-3cb5-434f-a21b-1930ced4df7c" providerId="ADAL" clId="{B6BAFAB2-6FFC-4F78-84E7-73E2EA5BBAD4}" dt="2025-01-14T10:14:18.474" v="3316"/>
          <ac:cxnSpMkLst>
            <pc:docMk/>
            <pc:sldMk cId="1564517031" sldId="325"/>
            <ac:cxnSpMk id="31" creationId="{63A19854-71BA-2B6D-6089-DFE481370981}"/>
          </ac:cxnSpMkLst>
        </pc:cxnChg>
        <pc:cxnChg chg="mod">
          <ac:chgData name="Stefan Rosemann" userId="59f8833a-3cb5-434f-a21b-1930ced4df7c" providerId="ADAL" clId="{B6BAFAB2-6FFC-4F78-84E7-73E2EA5BBAD4}" dt="2025-01-14T10:14:45.777" v="3319" actId="14100"/>
          <ac:cxnSpMkLst>
            <pc:docMk/>
            <pc:sldMk cId="1564517031" sldId="325"/>
            <ac:cxnSpMk id="45" creationId="{3AD74E70-DF2C-CA09-BAB7-729FACF015BD}"/>
          </ac:cxnSpMkLst>
        </pc:cxnChg>
      </pc:sldChg>
      <pc:sldChg chg="addSp delSp modSp add mod modAnim">
        <pc:chgData name="Stefan Rosemann" userId="59f8833a-3cb5-434f-a21b-1930ced4df7c" providerId="ADAL" clId="{B6BAFAB2-6FFC-4F78-84E7-73E2EA5BBAD4}" dt="2025-01-14T11:03:05.496" v="3369" actId="1076"/>
        <pc:sldMkLst>
          <pc:docMk/>
          <pc:sldMk cId="1452146225" sldId="326"/>
        </pc:sldMkLst>
        <pc:picChg chg="add mod">
          <ac:chgData name="Stefan Rosemann" userId="59f8833a-3cb5-434f-a21b-1930ced4df7c" providerId="ADAL" clId="{B6BAFAB2-6FFC-4F78-84E7-73E2EA5BBAD4}" dt="2025-01-14T11:02:59.842" v="3368" actId="1076"/>
          <ac:picMkLst>
            <pc:docMk/>
            <pc:sldMk cId="1452146225" sldId="326"/>
            <ac:picMk id="4" creationId="{FDAE20BF-BD7C-284D-D39B-2D3312ED49BD}"/>
          </ac:picMkLst>
        </pc:picChg>
        <pc:picChg chg="mod">
          <ac:chgData name="Stefan Rosemann" userId="59f8833a-3cb5-434f-a21b-1930ced4df7c" providerId="ADAL" clId="{B6BAFAB2-6FFC-4F78-84E7-73E2EA5BBAD4}" dt="2025-01-14T11:03:05.496" v="3369" actId="1076"/>
          <ac:picMkLst>
            <pc:docMk/>
            <pc:sldMk cId="1452146225" sldId="326"/>
            <ac:picMk id="25" creationId="{3C759417-A6EC-2A93-86B2-7AA67D9140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CF5F-D800-4529-953E-E107F3622C33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CC3A-1593-4D94-B224-D0CFAF09C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1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968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725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387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9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740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784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60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077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209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88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22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4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77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33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441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6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58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54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8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77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8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5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03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19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92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9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4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0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55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2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3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hyperlink" Target="https://cryptopunks.ap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ngineering.com/iagon-wurth-group-to-partner-on-tokenization-platfor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w.com/de/innovation/blockchain-automobilindustri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w.com/de/innovation/blockchain-automobilindustri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w.com/de/innovation/blockchain-automobilindustrie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w.com/de/innovation/blockchain-automobilindustri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17" y="1681738"/>
            <a:ext cx="4307456" cy="2369093"/>
          </a:xfrm>
        </p:spPr>
        <p:txBody>
          <a:bodyPr>
            <a:normAutofit/>
          </a:bodyPr>
          <a:lstStyle/>
          <a:p>
            <a:r>
              <a:rPr lang="de-DE" sz="4400" dirty="0">
                <a:solidFill>
                  <a:schemeClr val="tx1"/>
                </a:solidFill>
              </a:rPr>
              <a:t>DLT Use Cases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de-DE" sz="1600" dirty="0"/>
              <a:t>NFT-Eigentumsnachweis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08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721E1F0-B7AB-7623-F521-5C0B696FA3B5}"/>
              </a:ext>
            </a:extLst>
          </p:cNvPr>
          <p:cNvGrpSpPr/>
          <p:nvPr/>
        </p:nvGrpSpPr>
        <p:grpSpPr>
          <a:xfrm>
            <a:off x="2138993" y="1386494"/>
            <a:ext cx="6917341" cy="4378558"/>
            <a:chOff x="5894863" y="572263"/>
            <a:chExt cx="6917341" cy="437855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F915975-B0C9-86E4-93F1-76D0E125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35"/>
            <a:stretch/>
          </p:blipFill>
          <p:spPr>
            <a:xfrm>
              <a:off x="6048190" y="1133714"/>
              <a:ext cx="6764014" cy="38171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DAD4274-2BFF-BEE2-2AF4-7631C659AC83}"/>
                </a:ext>
              </a:extLst>
            </p:cNvPr>
            <p:cNvSpPr txBox="1"/>
            <p:nvPr/>
          </p:nvSpPr>
          <p:spPr>
            <a:xfrm>
              <a:off x="5894863" y="572263"/>
              <a:ext cx="6107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Everydays</a:t>
              </a:r>
              <a:r>
                <a:rPr lang="en-US" sz="2800" dirty="0"/>
                <a:t>: the First 5000 Days”</a:t>
              </a:r>
              <a:endParaRPr lang="de-DE" sz="2800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2C5AB23-FD41-D81D-3853-8391599B19FD}"/>
              </a:ext>
            </a:extLst>
          </p:cNvPr>
          <p:cNvSpPr txBox="1"/>
          <p:nvPr/>
        </p:nvSpPr>
        <p:spPr>
          <a:xfrm>
            <a:off x="9740291" y="3287461"/>
            <a:ext cx="212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0" i="0" dirty="0">
                <a:solidFill>
                  <a:srgbClr val="232323"/>
                </a:solidFill>
                <a:effectLst/>
              </a:rPr>
              <a:t>65,7 </a:t>
            </a:r>
            <a:r>
              <a:rPr lang="de-DE" sz="2800" b="0" i="0" dirty="0" err="1">
                <a:solidFill>
                  <a:srgbClr val="232323"/>
                </a:solidFill>
                <a:effectLst/>
              </a:rPr>
              <a:t>Mio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 $</a:t>
            </a:r>
            <a:endParaRPr lang="de-DE" sz="2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EE6A12-450C-2D08-6488-412D6E7B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76" y="4345069"/>
            <a:ext cx="2209599" cy="2181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F2D9243-26B2-6B05-67BC-621ADF8D9D17}"/>
              </a:ext>
            </a:extLst>
          </p:cNvPr>
          <p:cNvSpPr txBox="1">
            <a:spLocks/>
          </p:cNvSpPr>
          <p:nvPr/>
        </p:nvSpPr>
        <p:spPr>
          <a:xfrm rot="19540968">
            <a:off x="9648743" y="2036979"/>
            <a:ext cx="1141228" cy="5633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NFT</a:t>
            </a:r>
          </a:p>
        </p:txBody>
      </p:sp>
    </p:spTree>
    <p:extLst>
      <p:ext uri="{BB962C8B-B14F-4D97-AF65-F5344CB8AC3E}">
        <p14:creationId xmlns:p14="http://schemas.microsoft.com/office/powerpoint/2010/main" val="332030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99CAC62-B537-0F4D-AB83-89B95382EBFD}"/>
              </a:ext>
            </a:extLst>
          </p:cNvPr>
          <p:cNvGrpSpPr/>
          <p:nvPr/>
        </p:nvGrpSpPr>
        <p:grpSpPr>
          <a:xfrm>
            <a:off x="7994490" y="1580540"/>
            <a:ext cx="6107722" cy="3607550"/>
            <a:chOff x="938014" y="2119487"/>
            <a:chExt cx="6107722" cy="3607550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9B24B2B-1328-B017-0C82-A11DBA0B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424" y="2766462"/>
              <a:ext cx="2852261" cy="2960575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07C9884-1A57-C5DB-A9E7-228B4A4260D3}"/>
                </a:ext>
              </a:extLst>
            </p:cNvPr>
            <p:cNvSpPr txBox="1"/>
            <p:nvPr/>
          </p:nvSpPr>
          <p:spPr>
            <a:xfrm>
              <a:off x="938014" y="2119487"/>
              <a:ext cx="6107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CryptoPunk</a:t>
              </a:r>
              <a:r>
                <a:rPr lang="en-US" sz="2800" dirty="0"/>
                <a:t> #5822”</a:t>
              </a:r>
              <a:endParaRPr lang="de-DE" sz="2800" dirty="0"/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E3F2A726-1694-EF4C-36C5-B1780EDACAA5}"/>
              </a:ext>
            </a:extLst>
          </p:cNvPr>
          <p:cNvSpPr txBox="1"/>
          <p:nvPr/>
        </p:nvSpPr>
        <p:spPr>
          <a:xfrm>
            <a:off x="8285900" y="6122163"/>
            <a:ext cx="301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https://cryptopunks.app/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67D89EC-7DBC-6EBD-27F7-76383D4F138E}"/>
              </a:ext>
            </a:extLst>
          </p:cNvPr>
          <p:cNvSpPr txBox="1"/>
          <p:nvPr/>
        </p:nvSpPr>
        <p:spPr>
          <a:xfrm>
            <a:off x="8775451" y="5435600"/>
            <a:ext cx="212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232323"/>
                </a:solidFill>
              </a:rPr>
              <a:t>23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,7 </a:t>
            </a:r>
            <a:r>
              <a:rPr lang="de-DE" sz="2800" b="0" i="0" dirty="0" err="1">
                <a:solidFill>
                  <a:srgbClr val="232323"/>
                </a:solidFill>
                <a:effectLst/>
              </a:rPr>
              <a:t>Mio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 $</a:t>
            </a:r>
            <a:endParaRPr lang="de-DE" sz="2800" dirty="0"/>
          </a:p>
        </p:txBody>
      </p:sp>
      <p:pic>
        <p:nvPicPr>
          <p:cNvPr id="3074" name="Picture 2" descr="The early history of NFTs, part 4 — Game sprites on the blockchain:  CryptoPunks – Attack of the 50 Foot Blockchain">
            <a:extLst>
              <a:ext uri="{FF2B5EF4-FFF2-40B4-BE49-F238E27FC236}">
                <a16:creationId xmlns:a16="http://schemas.microsoft.com/office/drawing/2014/main" id="{BF156F8B-4DDB-1121-C3F8-C7CB950B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98" y="2131144"/>
            <a:ext cx="5194492" cy="32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A6C3AE3-4EFB-22DC-2335-B129E130A993}"/>
              </a:ext>
            </a:extLst>
          </p:cNvPr>
          <p:cNvSpPr txBox="1"/>
          <p:nvPr/>
        </p:nvSpPr>
        <p:spPr>
          <a:xfrm>
            <a:off x="1252427" y="1616235"/>
            <a:ext cx="6107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CryptoPunks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E78874-65D7-B9ED-B385-1F065279B215}"/>
              </a:ext>
            </a:extLst>
          </p:cNvPr>
          <p:cNvSpPr txBox="1"/>
          <p:nvPr/>
        </p:nvSpPr>
        <p:spPr>
          <a:xfrm>
            <a:off x="2279131" y="6196114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10.000 </a:t>
            </a:r>
            <a:r>
              <a:rPr lang="en-US" sz="2400" dirty="0" err="1">
                <a:solidFill>
                  <a:srgbClr val="92D050"/>
                </a:solidFill>
              </a:rPr>
              <a:t>verschiedene</a:t>
            </a:r>
            <a:r>
              <a:rPr lang="en-US" sz="2400" dirty="0">
                <a:solidFill>
                  <a:srgbClr val="92D050"/>
                </a:solidFill>
              </a:rPr>
              <a:t> NFTs</a:t>
            </a:r>
            <a:endParaRPr lang="de-DE" sz="2400" dirty="0">
              <a:solidFill>
                <a:srgbClr val="92D050"/>
              </a:solidFill>
            </a:endParaRPr>
          </a:p>
        </p:txBody>
      </p:sp>
      <p:pic>
        <p:nvPicPr>
          <p:cNvPr id="6146" name="Picture 2" descr="The Cult of CryptoPunks | TechCrunch">
            <a:extLst>
              <a:ext uri="{FF2B5EF4-FFF2-40B4-BE49-F238E27FC236}">
                <a16:creationId xmlns:a16="http://schemas.microsoft.com/office/drawing/2014/main" id="{42AE3AF3-9F0B-99EE-0FD5-F696CA12E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5920" r="15378" b="22581"/>
          <a:stretch/>
        </p:blipFill>
        <p:spPr bwMode="auto">
          <a:xfrm>
            <a:off x="4669938" y="4460180"/>
            <a:ext cx="1949878" cy="145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22B1536-540A-1FB8-357A-E81746C99388}"/>
              </a:ext>
            </a:extLst>
          </p:cNvPr>
          <p:cNvSpPr txBox="1"/>
          <p:nvPr/>
        </p:nvSpPr>
        <p:spPr>
          <a:xfrm>
            <a:off x="1715648" y="5688309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92D050"/>
                </a:solidFill>
              </a:rPr>
              <a:t>24×24 Pixelkunst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1069230-9D9A-3A65-4B73-C2DF94BEAB2A}"/>
              </a:ext>
            </a:extLst>
          </p:cNvPr>
          <p:cNvSpPr txBox="1"/>
          <p:nvPr/>
        </p:nvSpPr>
        <p:spPr>
          <a:xfrm>
            <a:off x="1324274" y="5225691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2017 </a:t>
            </a:r>
            <a:r>
              <a:rPr lang="en-US" sz="2400" dirty="0" err="1">
                <a:solidFill>
                  <a:srgbClr val="92D050"/>
                </a:solidFill>
              </a:rPr>
              <a:t>Algorithmus</a:t>
            </a:r>
            <a:r>
              <a:rPr lang="en-US" sz="2400" dirty="0">
                <a:solidFill>
                  <a:srgbClr val="92D050"/>
                </a:solidFill>
              </a:rPr>
              <a:t>:</a:t>
            </a:r>
            <a:endParaRPr lang="de-DE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5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2050" name="Picture 2" descr="Was ist der Bored Apes Yacht Club (BAYC)?">
            <a:extLst>
              <a:ext uri="{FF2B5EF4-FFF2-40B4-BE49-F238E27FC236}">
                <a16:creationId xmlns:a16="http://schemas.microsoft.com/office/drawing/2014/main" id="{CCFFAEB3-76F4-4FF6-7C6B-6C4A8AB9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" y="2059354"/>
            <a:ext cx="6873505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A61FAA-CC61-8EBA-1932-5A50F67F9CFB}"/>
              </a:ext>
            </a:extLst>
          </p:cNvPr>
          <p:cNvSpPr txBox="1"/>
          <p:nvPr/>
        </p:nvSpPr>
        <p:spPr>
          <a:xfrm>
            <a:off x="1286933" y="1478224"/>
            <a:ext cx="6100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 dirty="0">
                <a:effectLst/>
              </a:rPr>
              <a:t>„Bored Ape Yacht Club“ (BAYC)</a:t>
            </a:r>
          </a:p>
        </p:txBody>
      </p:sp>
    </p:spTree>
    <p:extLst>
      <p:ext uri="{BB962C8B-B14F-4D97-AF65-F5344CB8AC3E}">
        <p14:creationId xmlns:p14="http://schemas.microsoft.com/office/powerpoint/2010/main" val="213845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864D50-1C73-FFF7-4357-8B1ED52B2E43}"/>
              </a:ext>
            </a:extLst>
          </p:cNvPr>
          <p:cNvGrpSpPr/>
          <p:nvPr/>
        </p:nvGrpSpPr>
        <p:grpSpPr>
          <a:xfrm>
            <a:off x="8330177" y="609600"/>
            <a:ext cx="6100354" cy="3906758"/>
            <a:chOff x="2091827" y="1625225"/>
            <a:chExt cx="6107722" cy="3582787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25676A2-A81E-2BCD-78CA-3ADE8C662CE6}"/>
                </a:ext>
              </a:extLst>
            </p:cNvPr>
            <p:cNvSpPr txBox="1"/>
            <p:nvPr/>
          </p:nvSpPr>
          <p:spPr>
            <a:xfrm>
              <a:off x="2091827" y="1625225"/>
              <a:ext cx="6107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de-DE" sz="2800" dirty="0"/>
                <a:t>Bored </a:t>
              </a:r>
              <a:r>
                <a:rPr lang="de-DE" sz="2800" dirty="0" err="1"/>
                <a:t>Ape</a:t>
              </a:r>
              <a:r>
                <a:rPr lang="de-DE" sz="2800" dirty="0"/>
                <a:t> #8817</a:t>
              </a:r>
              <a:r>
                <a:rPr lang="en-US" sz="2800" dirty="0"/>
                <a:t>”</a:t>
              </a:r>
              <a:endParaRPr lang="de-DE" sz="2800" dirty="0"/>
            </a:p>
          </p:txBody>
        </p:sp>
        <p:pic>
          <p:nvPicPr>
            <p:cNvPr id="12" name="Picture 2" descr="Der bislang teuerste NFT-Affe ist Nummer #8817, verkauft wurde der Bored Ape bei Sotheby's.">
              <a:extLst>
                <a:ext uri="{FF2B5EF4-FFF2-40B4-BE49-F238E27FC236}">
                  <a16:creationId xmlns:a16="http://schemas.microsoft.com/office/drawing/2014/main" id="{5ACB167F-CD38-25DD-0E23-E98070657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371" y="2148445"/>
              <a:ext cx="3059567" cy="3059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905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1C995D0-6592-0524-4A80-1CE6839B5365}"/>
              </a:ext>
            </a:extLst>
          </p:cNvPr>
          <p:cNvSpPr txBox="1"/>
          <p:nvPr/>
        </p:nvSpPr>
        <p:spPr>
          <a:xfrm>
            <a:off x="1704703" y="1862937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Lora" pitchFamily="2" charset="0"/>
              </a:rPr>
              <a:t>Nike, Gucci, Adidas und Dolce &amp; Gabbana,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554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4" name="Titel 23">
            <a:extLst>
              <a:ext uri="{FF2B5EF4-FFF2-40B4-BE49-F238E27FC236}">
                <a16:creationId xmlns:a16="http://schemas.microsoft.com/office/drawing/2014/main" id="{86503D07-A4A4-5B52-C27C-074EA4E59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15" y="91056"/>
            <a:ext cx="8596668" cy="1320800"/>
          </a:xfrm>
        </p:spPr>
        <p:txBody>
          <a:bodyPr/>
          <a:lstStyle/>
          <a:p>
            <a:r>
              <a:rPr lang="de-DE" dirty="0"/>
              <a:t>NFT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538585C-09E8-D4EC-2014-BFFAA68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7" y="1008887"/>
            <a:ext cx="9493075" cy="525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736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tokenizing 3D files as NFTs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8123C8-967D-0DEF-44EE-5B8990F3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72" y="1584959"/>
            <a:ext cx="7146468" cy="321406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C224AB9-22C3-0B6E-0CB0-F161B0321AC5}"/>
              </a:ext>
            </a:extLst>
          </p:cNvPr>
          <p:cNvSpPr txBox="1"/>
          <p:nvPr/>
        </p:nvSpPr>
        <p:spPr>
          <a:xfrm>
            <a:off x="5982886" y="6145973"/>
            <a:ext cx="9073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https://www.engineering.com/iagon-wurth-group-to-partner-on-tokenization-platform/</a:t>
            </a:r>
            <a:endParaRPr lang="en-US" sz="1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436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BMW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3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7" y="1709057"/>
            <a:ext cx="10672507" cy="49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BMW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3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8" y="1709057"/>
            <a:ext cx="10578554" cy="49923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AEE37A-D897-438D-3B38-7E93626A8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97" y="1733263"/>
            <a:ext cx="10578554" cy="498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BMW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3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407471-B38D-FCCD-45EB-1F8EFC8BC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13" y="1415828"/>
            <a:ext cx="5964101" cy="24118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7A9E24F-462E-6BE7-47C6-76BB5C243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680" y="2621771"/>
            <a:ext cx="5242560" cy="21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2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2BBEC-E951-8257-E9CC-EFE798AD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in ultimativer Leitfaden für NFT-Marktplätze Entwicklung">
            <a:extLst>
              <a:ext uri="{FF2B5EF4-FFF2-40B4-BE49-F238E27FC236}">
                <a16:creationId xmlns:a16="http://schemas.microsoft.com/office/drawing/2014/main" id="{4D9F00A3-0C46-151E-7A86-15111E15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21523" b="-3"/>
          <a:stretch/>
        </p:blipFill>
        <p:spPr bwMode="auto">
          <a:xfrm>
            <a:off x="3078396" y="10"/>
            <a:ext cx="3030396" cy="2618824"/>
          </a:xfrm>
          <a:custGeom>
            <a:avLst/>
            <a:gdLst/>
            <a:ahLst/>
            <a:cxnLst/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8E676-4D35-A063-5755-1669E5282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09" y="3894420"/>
            <a:ext cx="1357017" cy="758090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NFT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0FB553-7B04-7D14-87CE-476BCC9F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915" y="4571996"/>
            <a:ext cx="3165212" cy="1096899"/>
          </a:xfrm>
        </p:spPr>
        <p:txBody>
          <a:bodyPr>
            <a:normAutofit/>
          </a:bodyPr>
          <a:lstStyle/>
          <a:p>
            <a:r>
              <a:rPr lang="de-DE" dirty="0"/>
              <a:t>digitaler Eigentumsnachweis</a:t>
            </a:r>
          </a:p>
        </p:txBody>
      </p:sp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B71F26CD-B899-B35A-9CF6-105E7C2E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1" t="1" r="20716" b="3"/>
          <a:stretch/>
        </p:blipFill>
        <p:spPr>
          <a:xfrm>
            <a:off x="440943" y="10"/>
            <a:ext cx="3038117" cy="2618824"/>
          </a:xfrm>
          <a:custGeom>
            <a:avLst/>
            <a:gdLst/>
            <a:ahLst/>
            <a:cxnLst/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5" name="Picture 4" descr="Was sind eigentlich diese NFTs, über die alle sprechen? | RADIO ENERGY">
            <a:extLst>
              <a:ext uri="{FF2B5EF4-FFF2-40B4-BE49-F238E27FC236}">
                <a16:creationId xmlns:a16="http://schemas.microsoft.com/office/drawing/2014/main" id="{C5E5D642-434F-0EF8-6A7B-494A611B6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7801"/>
          <a:stretch/>
        </p:blipFill>
        <p:spPr bwMode="auto">
          <a:xfrm>
            <a:off x="7179" y="2618824"/>
            <a:ext cx="5717617" cy="4239166"/>
          </a:xfrm>
          <a:custGeom>
            <a:avLst/>
            <a:gdLst/>
            <a:ahLst/>
            <a:cxnLst/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076A370E-C7CA-4ED6-BBEE-CE73A7944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0943" y="2618834"/>
            <a:ext cx="5283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09C45DED-5AFE-434B-A28C-F5DF05539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78396" y="0"/>
            <a:ext cx="400664" cy="2618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6B82AF3C-9C10-BF37-9B80-199B8982519D}"/>
              </a:ext>
            </a:extLst>
          </p:cNvPr>
          <p:cNvSpPr txBox="1">
            <a:spLocks/>
          </p:cNvSpPr>
          <p:nvPr/>
        </p:nvSpPr>
        <p:spPr>
          <a:xfrm rot="19688800">
            <a:off x="7378480" y="5631083"/>
            <a:ext cx="1357017" cy="75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rgbClr val="FF0000"/>
                </a:solidFill>
              </a:rPr>
              <a:t>Affen?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181C516-6E58-31B4-40E6-9B44CD4C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83" r="26195"/>
          <a:stretch/>
        </p:blipFill>
        <p:spPr>
          <a:xfrm>
            <a:off x="440943" y="2681056"/>
            <a:ext cx="4592695" cy="41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3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BMW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3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D43C08-0445-8F6F-70F2-842B5FA9E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73" y="1382607"/>
            <a:ext cx="8935921" cy="48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9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6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rgbClr val="FFFFFF"/>
                </a:solidFill>
              </a:rPr>
              <a:t>ERC 721</a:t>
            </a:r>
          </a:p>
        </p:txBody>
      </p:sp>
      <p:sp>
        <p:nvSpPr>
          <p:cNvPr id="5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4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6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 err="1">
                <a:solidFill>
                  <a:srgbClr val="FFFFFF"/>
                </a:solidFill>
              </a:rPr>
              <a:t>Praxisaufgabe</a:t>
            </a:r>
            <a:r>
              <a:rPr lang="en-US" sz="4700" dirty="0">
                <a:solidFill>
                  <a:srgbClr val="FFFFFF"/>
                </a:solidFill>
              </a:rPr>
              <a:t>:</a:t>
            </a:r>
            <a:br>
              <a:rPr lang="en-US" sz="4700" dirty="0">
                <a:solidFill>
                  <a:srgbClr val="FFFFFF"/>
                </a:solidFill>
              </a:rPr>
            </a:b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 err="1">
                <a:solidFill>
                  <a:srgbClr val="FFFFFF"/>
                </a:solidFill>
              </a:rPr>
              <a:t>dApp</a:t>
            </a:r>
            <a:r>
              <a:rPr lang="en-US" sz="4700" dirty="0">
                <a:solidFill>
                  <a:srgbClr val="FFFFFF"/>
                </a:solidFill>
              </a:rPr>
              <a:t> für NFTs</a:t>
            </a:r>
          </a:p>
        </p:txBody>
      </p:sp>
      <p:sp>
        <p:nvSpPr>
          <p:cNvPr id="5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5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665823-6BA0-299F-3639-84FC46C7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49" y="751456"/>
            <a:ext cx="4122458" cy="5586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6CEC80C-8E49-A2CB-87DA-6C78315A5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553" y="3338407"/>
            <a:ext cx="3078707" cy="35280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1E6E02-B961-1B96-D3FD-F01FA927AE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583" r="14001" b="11406"/>
          <a:stretch/>
        </p:blipFill>
        <p:spPr>
          <a:xfrm>
            <a:off x="2099199" y="1592690"/>
            <a:ext cx="2099154" cy="230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CBCAFA1-9F9F-219C-6276-9DAB2D209E88}"/>
              </a:ext>
            </a:extLst>
          </p:cNvPr>
          <p:cNvGrpSpPr/>
          <p:nvPr/>
        </p:nvGrpSpPr>
        <p:grpSpPr>
          <a:xfrm>
            <a:off x="1026261" y="3752099"/>
            <a:ext cx="3226040" cy="2890141"/>
            <a:chOff x="1026261" y="3752099"/>
            <a:chExt cx="3226040" cy="289014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A2E62A8-86B9-60C3-324C-143BB9406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261" y="375209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ABBCDD3-C78D-CF53-0C8E-D5DAAA12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853" y="3935884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E34718-6F21-07D1-3E00-C5C3F828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6371" y="411966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97F0F16-1223-7299-3D39-53CD4C1B7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9549" y="424043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F9A004D-7232-F5D2-815C-73B96207B0B4}"/>
              </a:ext>
            </a:extLst>
          </p:cNvPr>
          <p:cNvSpPr txBox="1"/>
          <p:nvPr/>
        </p:nvSpPr>
        <p:spPr>
          <a:xfrm rot="19705780">
            <a:off x="7421906" y="3556377"/>
            <a:ext cx="2159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Original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13AD6CD5-023B-DA09-3C4C-8667CA34C9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158" t="9091" r="32715" b="6318"/>
          <a:stretch/>
        </p:blipFill>
        <p:spPr>
          <a:xfrm>
            <a:off x="10937089" y="4903893"/>
            <a:ext cx="1558343" cy="2244513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6" name="Titel 31">
            <a:extLst>
              <a:ext uri="{FF2B5EF4-FFF2-40B4-BE49-F238E27FC236}">
                <a16:creationId xmlns:a16="http://schemas.microsoft.com/office/drawing/2014/main" id="{6DF2BC2E-31C3-B128-3D4F-3F9E49BC9054}"/>
              </a:ext>
            </a:extLst>
          </p:cNvPr>
          <p:cNvSpPr txBox="1">
            <a:spLocks/>
          </p:cNvSpPr>
          <p:nvPr/>
        </p:nvSpPr>
        <p:spPr>
          <a:xfrm>
            <a:off x="1121811" y="306624"/>
            <a:ext cx="4573742" cy="862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Mona Lisa</a:t>
            </a:r>
          </a:p>
        </p:txBody>
      </p:sp>
    </p:spTree>
    <p:extLst>
      <p:ext uri="{BB962C8B-B14F-4D97-AF65-F5344CB8AC3E}">
        <p14:creationId xmlns:p14="http://schemas.microsoft.com/office/powerpoint/2010/main" val="893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87" name="Grafik 86">
            <a:extLst>
              <a:ext uri="{FF2B5EF4-FFF2-40B4-BE49-F238E27FC236}">
                <a16:creationId xmlns:a16="http://schemas.microsoft.com/office/drawing/2014/main" id="{75D1E9C7-75FD-0DB8-4AEC-E6E7D249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05" y="1344970"/>
            <a:ext cx="2897643" cy="3918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9685E68-A7DF-9474-EAE8-D1C6C3102F35}"/>
              </a:ext>
            </a:extLst>
          </p:cNvPr>
          <p:cNvGrpSpPr/>
          <p:nvPr/>
        </p:nvGrpSpPr>
        <p:grpSpPr>
          <a:xfrm>
            <a:off x="2349663" y="1095935"/>
            <a:ext cx="5051238" cy="4504765"/>
            <a:chOff x="2349663" y="1095935"/>
            <a:chExt cx="5051238" cy="4504765"/>
          </a:xfrm>
        </p:grpSpPr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29B0727B-4C02-2E85-A868-B29AE2BA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585" b="13126"/>
            <a:stretch/>
          </p:blipFill>
          <p:spPr>
            <a:xfrm>
              <a:off x="2349663" y="1095935"/>
              <a:ext cx="5051238" cy="4504765"/>
            </a:xfrm>
            <a:prstGeom prst="rect">
              <a:avLst/>
            </a:prstGeom>
          </p:spPr>
        </p:pic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71C509D9-9A71-01C6-32F1-9385275B5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8991" y="1375450"/>
              <a:ext cx="2938295" cy="3889970"/>
            </a:xfrm>
            <a:prstGeom prst="rect">
              <a:avLst/>
            </a:prstGeom>
          </p:spPr>
        </p:pic>
      </p:grpSp>
      <p:sp>
        <p:nvSpPr>
          <p:cNvPr id="99" name="Textfeld 98">
            <a:extLst>
              <a:ext uri="{FF2B5EF4-FFF2-40B4-BE49-F238E27FC236}">
                <a16:creationId xmlns:a16="http://schemas.microsoft.com/office/drawing/2014/main" id="{317EA555-3CF6-0F14-0061-375F91040C79}"/>
              </a:ext>
            </a:extLst>
          </p:cNvPr>
          <p:cNvSpPr txBox="1"/>
          <p:nvPr/>
        </p:nvSpPr>
        <p:spPr>
          <a:xfrm rot="19705780">
            <a:off x="4718707" y="3388289"/>
            <a:ext cx="11689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92D050"/>
                </a:solidFill>
              </a:rPr>
              <a:t>NFT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6E69E23-9929-4ABD-6A08-9EC32F2EEF3B}"/>
              </a:ext>
            </a:extLst>
          </p:cNvPr>
          <p:cNvSpPr txBox="1"/>
          <p:nvPr/>
        </p:nvSpPr>
        <p:spPr>
          <a:xfrm>
            <a:off x="2952197" y="5666154"/>
            <a:ext cx="431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</a:t>
            </a:r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ungible </a:t>
            </a:r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oken</a:t>
            </a:r>
          </a:p>
        </p:txBody>
      </p:sp>
      <p:pic>
        <p:nvPicPr>
          <p:cNvPr id="1026" name="Picture 2" descr="Rotes 3D-Fragezeichen-Symbol PNG- Und SVG-Design Für T-Shirts">
            <a:extLst>
              <a:ext uri="{FF2B5EF4-FFF2-40B4-BE49-F238E27FC236}">
                <a16:creationId xmlns:a16="http://schemas.microsoft.com/office/drawing/2014/main" id="{A3C9F578-41DC-6301-5A39-3BCFAD98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54" y="1757795"/>
            <a:ext cx="3265394" cy="32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itel 31">
            <a:extLst>
              <a:ext uri="{FF2B5EF4-FFF2-40B4-BE49-F238E27FC236}">
                <a16:creationId xmlns:a16="http://schemas.microsoft.com/office/drawing/2014/main" id="{BB1FE78B-6048-3955-84C0-887502D7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12E5D6C8-D6A7-D8E5-F92F-E77038893527}"/>
              </a:ext>
            </a:extLst>
          </p:cNvPr>
          <p:cNvSpPr txBox="1"/>
          <p:nvPr/>
        </p:nvSpPr>
        <p:spPr>
          <a:xfrm>
            <a:off x="3174220" y="6248241"/>
            <a:ext cx="382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nicht austauschbare Wertmarke</a:t>
            </a:r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6571ADD2-2F7F-896A-7FC7-9FDCDFD3A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117" y="3329940"/>
            <a:ext cx="3078707" cy="3528060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58B8225B-653B-C65A-505A-844EBC2FE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393" y="3446349"/>
            <a:ext cx="3384775" cy="3472528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944B9EC-1480-3020-E779-8A3CF2CFD194}"/>
              </a:ext>
            </a:extLst>
          </p:cNvPr>
          <p:cNvGrpSpPr/>
          <p:nvPr/>
        </p:nvGrpSpPr>
        <p:grpSpPr>
          <a:xfrm>
            <a:off x="7330730" y="1375450"/>
            <a:ext cx="2674010" cy="3566344"/>
            <a:chOff x="7330730" y="1375450"/>
            <a:chExt cx="2674010" cy="35663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2809AC5C-636E-3D56-810F-7EC072DEA605}"/>
                </a:ext>
              </a:extLst>
            </p:cNvPr>
            <p:cNvSpPr/>
            <p:nvPr/>
          </p:nvSpPr>
          <p:spPr>
            <a:xfrm>
              <a:off x="7719894" y="1375450"/>
              <a:ext cx="1831230" cy="3566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C0BB523-D422-4C77-9E3B-29463200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297009">
              <a:off x="7330730" y="2674614"/>
              <a:ext cx="2674010" cy="150030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B94FD44-7E9A-3A95-7A2A-83F1206EF9D5}"/>
                </a:ext>
              </a:extLst>
            </p:cNvPr>
            <p:cNvSpPr txBox="1"/>
            <p:nvPr/>
          </p:nvSpPr>
          <p:spPr>
            <a:xfrm rot="19733370">
              <a:off x="8201509" y="3751041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1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11" grpId="0"/>
      <p:bldP spid="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97" name="Grafik 96">
            <a:extLst>
              <a:ext uri="{FF2B5EF4-FFF2-40B4-BE49-F238E27FC236}">
                <a16:creationId xmlns:a16="http://schemas.microsoft.com/office/drawing/2014/main" id="{58B8225B-653B-C65A-505A-844EBC2F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198" y="3393939"/>
            <a:ext cx="3384775" cy="347252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2868" y="1802422"/>
            <a:ext cx="1589202" cy="1763433"/>
            <a:chOff x="8368886" y="1671782"/>
            <a:chExt cx="2318509" cy="233035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318509" cy="2330354"/>
              <a:chOff x="8401264" y="1617919"/>
              <a:chExt cx="2318509" cy="233035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76363" y="309415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59F621A6-0BA6-F704-6718-85C0D5FAC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675" y="5781972"/>
            <a:ext cx="1029400" cy="10548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58546BD-CEC4-C7A2-8E1C-6596287AF4C0}"/>
              </a:ext>
            </a:extLst>
          </p:cNvPr>
          <p:cNvSpPr txBox="1"/>
          <p:nvPr/>
        </p:nvSpPr>
        <p:spPr>
          <a:xfrm>
            <a:off x="9859414" y="6609072"/>
            <a:ext cx="22963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101101010101101110000010101010010101010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270526-A6F8-130E-F6E9-789812EBDF67}"/>
              </a:ext>
            </a:extLst>
          </p:cNvPr>
          <p:cNvGrpSpPr/>
          <p:nvPr/>
        </p:nvGrpSpPr>
        <p:grpSpPr>
          <a:xfrm>
            <a:off x="8929294" y="2028170"/>
            <a:ext cx="500593" cy="2836523"/>
            <a:chOff x="8929294" y="2028170"/>
            <a:chExt cx="500593" cy="2836523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EE9E3B1-730C-782B-B557-41788BAC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9294" y="2028170"/>
              <a:ext cx="500593" cy="51357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A4C82973-5131-C1A7-9C6A-4802CDB1D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462" y="3251200"/>
              <a:ext cx="67346" cy="1613493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C9B0DB2-2B4F-2468-B9BC-AA7C16419E0B}"/>
              </a:ext>
            </a:extLst>
          </p:cNvPr>
          <p:cNvGrpSpPr/>
          <p:nvPr/>
        </p:nvGrpSpPr>
        <p:grpSpPr>
          <a:xfrm>
            <a:off x="8924679" y="5026790"/>
            <a:ext cx="1046315" cy="1124303"/>
            <a:chOff x="8924679" y="5026790"/>
            <a:chExt cx="1046315" cy="1124303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9F9CD276-429A-E1DB-A5D6-6D21BD8CA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1721" y="5239887"/>
              <a:ext cx="869273" cy="911206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843407E1-46B7-D467-3F30-FFC4EEF6023B}"/>
                </a:ext>
              </a:extLst>
            </p:cNvPr>
            <p:cNvGrpSpPr/>
            <p:nvPr/>
          </p:nvGrpSpPr>
          <p:grpSpPr>
            <a:xfrm>
              <a:off x="8924679" y="5026790"/>
              <a:ext cx="835023" cy="783607"/>
              <a:chOff x="8924679" y="5026790"/>
              <a:chExt cx="835023" cy="783607"/>
            </a:xfrm>
          </p:grpSpPr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D486C342-37A6-076B-9AE3-5F4AD7D7A4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4679" y="5026790"/>
                <a:ext cx="156468" cy="10497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6F003830-A801-E3EE-C1A2-042F4B301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9109" y="5296825"/>
                <a:ext cx="500593" cy="513572"/>
              </a:xfrm>
              <a:prstGeom prst="ellipse">
                <a:avLst/>
              </a:prstGeom>
              <a:ln w="63500" cap="rnd">
                <a:solidFill>
                  <a:srgbClr val="92D05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2D3DBFB0-B14A-21E9-C441-3F53CE2B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8184323" y="4358315"/>
            <a:ext cx="682419" cy="4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E7CEDFA6-2DA6-41B7-5A4F-F95EBC90D6E9}"/>
              </a:ext>
            </a:extLst>
          </p:cNvPr>
          <p:cNvSpPr txBox="1"/>
          <p:nvPr/>
        </p:nvSpPr>
        <p:spPr>
          <a:xfrm>
            <a:off x="10839355" y="6049443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92D050"/>
                </a:solidFill>
              </a:rPr>
              <a:t>Besitzer</a:t>
            </a:r>
          </a:p>
        </p:txBody>
      </p:sp>
    </p:spTree>
    <p:extLst>
      <p:ext uri="{BB962C8B-B14F-4D97-AF65-F5344CB8AC3E}">
        <p14:creationId xmlns:p14="http://schemas.microsoft.com/office/powerpoint/2010/main" val="34664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78" grpId="0"/>
      <p:bldP spid="3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B0563BA7-2908-BE9F-1C92-C7B00CE34382}"/>
              </a:ext>
            </a:extLst>
          </p:cNvPr>
          <p:cNvGrpSpPr/>
          <p:nvPr/>
        </p:nvGrpSpPr>
        <p:grpSpPr>
          <a:xfrm>
            <a:off x="5375347" y="333067"/>
            <a:ext cx="3326552" cy="1839779"/>
            <a:chOff x="6190802" y="341270"/>
            <a:chExt cx="3326552" cy="1839779"/>
          </a:xfrm>
        </p:grpSpPr>
        <p:pic>
          <p:nvPicPr>
            <p:cNvPr id="7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C275BAB2-07FD-39C7-75A5-163EA5D35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662499" y="959909"/>
              <a:ext cx="1744885" cy="122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594197C0-0385-C55A-D281-54BF0BDF9461}"/>
                </a:ext>
              </a:extLst>
            </p:cNvPr>
            <p:cNvSpPr txBox="1"/>
            <p:nvPr/>
          </p:nvSpPr>
          <p:spPr>
            <a:xfrm>
              <a:off x="6190802" y="341270"/>
              <a:ext cx="3326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Smart </a:t>
              </a:r>
              <a:r>
                <a:rPr lang="de-DE" sz="3600" dirty="0" err="1">
                  <a:ln w="0"/>
                  <a:solidFill>
                    <a:schemeClr val="accent1"/>
                  </a:solidFill>
                </a:rPr>
                <a:t>Contract</a:t>
              </a:r>
              <a:endParaRPr lang="de-DE" sz="3600" dirty="0">
                <a:ln w="0"/>
                <a:solidFill>
                  <a:schemeClr val="accent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7701821" y="1699373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084CC7AF-3297-382D-3D62-E1DFBA05C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198" y="3393939"/>
            <a:ext cx="3384775" cy="3472528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9E82682-FA8A-19A4-C434-A62E939A2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675" y="5781972"/>
            <a:ext cx="1029400" cy="10548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C3DF98E-E707-0F70-D010-33A60056F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070" y="1955281"/>
            <a:ext cx="500593" cy="513572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Pfeil: nach unten gekrümmt 7">
            <a:extLst>
              <a:ext uri="{FF2B5EF4-FFF2-40B4-BE49-F238E27FC236}">
                <a16:creationId xmlns:a16="http://schemas.microsoft.com/office/drawing/2014/main" id="{52FA0FF7-FEBF-93CC-6099-3E89ABE7F003}"/>
              </a:ext>
            </a:extLst>
          </p:cNvPr>
          <p:cNvSpPr/>
          <p:nvPr/>
        </p:nvSpPr>
        <p:spPr>
          <a:xfrm rot="19186261">
            <a:off x="4088666" y="2804444"/>
            <a:ext cx="3693951" cy="96705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75270D0-4CC7-46B2-9365-A2178E4F4BD0}"/>
              </a:ext>
            </a:extLst>
          </p:cNvPr>
          <p:cNvGrpSpPr/>
          <p:nvPr/>
        </p:nvGrpSpPr>
        <p:grpSpPr>
          <a:xfrm>
            <a:off x="10365380" y="919060"/>
            <a:ext cx="1359994" cy="1331927"/>
            <a:chOff x="9994846" y="4676805"/>
            <a:chExt cx="2119910" cy="21895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BB604A1B-0C5F-5188-2C06-7E9E3374F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46" y="4676805"/>
              <a:ext cx="2119910" cy="211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ACA3A5B1-24B3-0F02-BFAB-DE28CBCC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8232" y="6163816"/>
              <a:ext cx="685593" cy="702521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3AED89-6F82-E773-FD8A-FCB163883F1F}"/>
              </a:ext>
            </a:extLst>
          </p:cNvPr>
          <p:cNvGrpSpPr/>
          <p:nvPr/>
        </p:nvGrpSpPr>
        <p:grpSpPr>
          <a:xfrm>
            <a:off x="8941534" y="4994790"/>
            <a:ext cx="1082671" cy="1028642"/>
            <a:chOff x="8941534" y="4994790"/>
            <a:chExt cx="1082671" cy="1028642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EE3B6C9-73B9-9427-8CFF-73662FAA7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1534" y="4994790"/>
              <a:ext cx="156468" cy="10497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63A19854-71BA-2B6D-6089-DFE4813709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5399" y="5051474"/>
              <a:ext cx="878806" cy="9719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C1F605C-21DA-D734-C45F-C45C46895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8148" y="5269887"/>
              <a:ext cx="507852" cy="50785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4591FA7-0EF6-CC20-A6AE-6DA78059162A}"/>
              </a:ext>
            </a:extLst>
          </p:cNvPr>
          <p:cNvGrpSpPr/>
          <p:nvPr/>
        </p:nvGrpSpPr>
        <p:grpSpPr>
          <a:xfrm>
            <a:off x="7954811" y="1967800"/>
            <a:ext cx="1057651" cy="2896893"/>
            <a:chOff x="7954811" y="1967800"/>
            <a:chExt cx="1057651" cy="2896893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9848D6A-A479-DA8B-FF9A-5BED2C60A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811" y="1967800"/>
              <a:ext cx="507852" cy="50785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3AD74E70-DF2C-CA09-BAB7-729FACF015BD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 flipV="1">
              <a:off x="8771416" y="3495581"/>
              <a:ext cx="241046" cy="1369112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60736010-5DFD-A034-4158-9F8167FB8156}"/>
              </a:ext>
            </a:extLst>
          </p:cNvPr>
          <p:cNvGrpSpPr/>
          <p:nvPr/>
        </p:nvGrpSpPr>
        <p:grpSpPr>
          <a:xfrm>
            <a:off x="8734696" y="1090415"/>
            <a:ext cx="1466691" cy="1024391"/>
            <a:chOff x="8734696" y="1090415"/>
            <a:chExt cx="1466691" cy="1024391"/>
          </a:xfrm>
        </p:grpSpPr>
        <p:sp>
          <p:nvSpPr>
            <p:cNvPr id="50" name="Pfeil: nach links 49">
              <a:extLst>
                <a:ext uri="{FF2B5EF4-FFF2-40B4-BE49-F238E27FC236}">
                  <a16:creationId xmlns:a16="http://schemas.microsoft.com/office/drawing/2014/main" id="{D91781D8-AA92-286C-EDC4-1FBF6F277DF3}"/>
                </a:ext>
              </a:extLst>
            </p:cNvPr>
            <p:cNvSpPr/>
            <p:nvPr/>
          </p:nvSpPr>
          <p:spPr>
            <a:xfrm>
              <a:off x="8734696" y="1403759"/>
              <a:ext cx="1466691" cy="41987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BC55C406-1717-A069-7291-62F080FA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6423" y="1090415"/>
              <a:ext cx="1062635" cy="1024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5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1563" y="1798791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BA00B21-9043-1AD4-BC91-94D7B16D8FE2}"/>
              </a:ext>
            </a:extLst>
          </p:cNvPr>
          <p:cNvGrpSpPr/>
          <p:nvPr/>
        </p:nvGrpSpPr>
        <p:grpSpPr>
          <a:xfrm>
            <a:off x="9729373" y="5205640"/>
            <a:ext cx="1651028" cy="1650752"/>
            <a:chOff x="9994846" y="4676805"/>
            <a:chExt cx="2119910" cy="21895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775BCDD-7FB0-0125-AC16-BD4D2BD39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46" y="4676805"/>
              <a:ext cx="2119910" cy="211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C759417-A6EC-2A93-86B2-7AA67D91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8232" y="6163816"/>
              <a:ext cx="685593" cy="70252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356657-4BBE-8D1C-F343-C50445F1A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21" y="2070889"/>
            <a:ext cx="507852" cy="507852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5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1563" y="1798791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C759417-A6EC-2A93-86B2-7AA67D914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242" y="5666154"/>
            <a:ext cx="1159216" cy="11498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DAE20BF-BD7C-284D-D39B-2D3312ED4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679" y="1924273"/>
            <a:ext cx="651192" cy="645945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5214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Non-Fungible Token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195E715-182F-C7FA-82E3-DF9CC2F6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126" y="182168"/>
            <a:ext cx="3085890" cy="416123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06CE83C-E0E2-752D-9C96-D2C7660DA08E}"/>
              </a:ext>
            </a:extLst>
          </p:cNvPr>
          <p:cNvSpPr txBox="1"/>
          <p:nvPr/>
        </p:nvSpPr>
        <p:spPr>
          <a:xfrm>
            <a:off x="1467609" y="1392352"/>
            <a:ext cx="11035694" cy="426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Nicht austauschbar (non-fungible)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einzigartig und nicht replizierbar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basiert auf der Blockchain-Technologie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Digitaler Eigentumsnachweis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Metadaten (Hash, URL, Beschreibung)</a:t>
            </a:r>
          </a:p>
        </p:txBody>
      </p:sp>
    </p:spTree>
    <p:extLst>
      <p:ext uri="{BB962C8B-B14F-4D97-AF65-F5344CB8AC3E}">
        <p14:creationId xmlns:p14="http://schemas.microsoft.com/office/powerpoint/2010/main" val="49296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4ADD0FA7D7848B8E25EB4C21488D4" ma:contentTypeVersion="11" ma:contentTypeDescription="Ein neues Dokument erstellen." ma:contentTypeScope="" ma:versionID="7dc5d76c4b182b662d0845d16405dfad">
  <xsd:schema xmlns:xsd="http://www.w3.org/2001/XMLSchema" xmlns:xs="http://www.w3.org/2001/XMLSchema" xmlns:p="http://schemas.microsoft.com/office/2006/metadata/properties" xmlns:ns2="b878518f-4e7d-4ec9-9a60-f70509978386" xmlns:ns3="68f609de-a193-4c13-a850-58e8877264ba" targetNamespace="http://schemas.microsoft.com/office/2006/metadata/properties" ma:root="true" ma:fieldsID="857aa21272039290feba88ae64efa061" ns2:_="" ns3:_="">
    <xsd:import namespace="b878518f-4e7d-4ec9-9a60-f70509978386"/>
    <xsd:import namespace="68f609de-a193-4c13-a850-58e887726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8518f-4e7d-4ec9-9a60-f705099783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da9110a-360d-4fe1-8346-a221a3f252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609de-a193-4c13-a850-58e887726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1b1854-69e4-4401-8b4a-d98b9775af0d}" ma:internalName="TaxCatchAll" ma:showField="CatchAllData" ma:web="68f609de-a193-4c13-a850-58e887726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78518f-4e7d-4ec9-9a60-f70509978386">
      <Terms xmlns="http://schemas.microsoft.com/office/infopath/2007/PartnerControls"/>
    </lcf76f155ced4ddcb4097134ff3c332f>
    <TaxCatchAll xmlns="68f609de-a193-4c13-a850-58e8877264ba" xsi:nil="true"/>
  </documentManagement>
</p:properties>
</file>

<file path=customXml/itemProps1.xml><?xml version="1.0" encoding="utf-8"?>
<ds:datastoreItem xmlns:ds="http://schemas.openxmlformats.org/officeDocument/2006/customXml" ds:itemID="{D8B89AC4-ECF1-4D06-BD36-22CAF939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8518f-4e7d-4ec9-9a60-f70509978386"/>
    <ds:schemaRef ds:uri="68f609de-a193-4c13-a850-58e887726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248D3C-818D-4C60-A2C0-F0FF7AD9D0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E0496C-BB43-440D-B249-654358BC9D5B}">
  <ds:schemaRefs>
    <ds:schemaRef ds:uri="http://schemas.microsoft.com/office/2006/metadata/properties"/>
    <ds:schemaRef ds:uri="http://schemas.microsoft.com/office/infopath/2007/PartnerControls"/>
    <ds:schemaRef ds:uri="b878518f-4e7d-4ec9-9a60-f70509978386"/>
    <ds:schemaRef ds:uri="68f609de-a193-4c13-a850-58e8877264b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268</Words>
  <Application>Microsoft Office PowerPoint</Application>
  <PresentationFormat>Breitbild</PresentationFormat>
  <Paragraphs>97</Paragraphs>
  <Slides>22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Aptos</vt:lpstr>
      <vt:lpstr>Arial</vt:lpstr>
      <vt:lpstr>Lora</vt:lpstr>
      <vt:lpstr>Trebuchet MS</vt:lpstr>
      <vt:lpstr>TwitterChirp</vt:lpstr>
      <vt:lpstr>Wingdings 3</vt:lpstr>
      <vt:lpstr>Facette</vt:lpstr>
      <vt:lpstr>DLT Use Cases </vt:lpstr>
      <vt:lpstr>NFT</vt:lpstr>
      <vt:lpstr>PowerPoint-Präsentation</vt:lpstr>
      <vt:lpstr>Mona Lisa</vt:lpstr>
      <vt:lpstr>Mona Lisa</vt:lpstr>
      <vt:lpstr>Mona Lisa</vt:lpstr>
      <vt:lpstr>Mona Lisa</vt:lpstr>
      <vt:lpstr>Mona Lisa</vt:lpstr>
      <vt:lpstr>Non-Fungible Token</vt:lpstr>
      <vt:lpstr>Berühmte NFTs</vt:lpstr>
      <vt:lpstr>Berühmte NFTs</vt:lpstr>
      <vt:lpstr>Berühmte NFTs</vt:lpstr>
      <vt:lpstr>Berühmte NFTs</vt:lpstr>
      <vt:lpstr>Berühmte NFTs</vt:lpstr>
      <vt:lpstr>NFT</vt:lpstr>
      <vt:lpstr>tokenizing 3D files as NFTs</vt:lpstr>
      <vt:lpstr>BMW</vt:lpstr>
      <vt:lpstr>BMW</vt:lpstr>
      <vt:lpstr>BMW</vt:lpstr>
      <vt:lpstr>BMW</vt:lpstr>
      <vt:lpstr>ERC 721</vt:lpstr>
      <vt:lpstr>Praxisaufgabe:  dApp für NFTs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Rosemann</dc:creator>
  <cp:lastModifiedBy>Stefan Rosemann</cp:lastModifiedBy>
  <cp:revision>1</cp:revision>
  <dcterms:created xsi:type="dcterms:W3CDTF">2024-12-22T15:42:58Z</dcterms:created>
  <dcterms:modified xsi:type="dcterms:W3CDTF">2025-01-21T07:45:55Z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0x01010085A4ADD0FA7D7848B8E25EB4C21488D4</vt:lpwstr>
  </property>
  <property fmtid="{D5CDD505-2E9C-101B-9397-08002B2CF9AE}" pid="3" name="MediaServiceImageTags">
    <vt:lpwstr/>
  </property>
</Properties>
</file>